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1"/>
  </p:notesMasterIdLst>
  <p:sldIdLst>
    <p:sldId id="256" r:id="rId2"/>
    <p:sldId id="258" r:id="rId3"/>
    <p:sldId id="262" r:id="rId4"/>
    <p:sldId id="266" r:id="rId5"/>
    <p:sldId id="260" r:id="rId6"/>
    <p:sldId id="259" r:id="rId7"/>
    <p:sldId id="272" r:id="rId8"/>
    <p:sldId id="273" r:id="rId9"/>
    <p:sldId id="261" r:id="rId10"/>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B1E5E-3B18-5E2C-8579-EFACA8E104DF}" v="1" dt="2020-10-21T12:22:40.2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74"/>
  </p:normalViewPr>
  <p:slideViewPr>
    <p:cSldViewPr snapToGrid="0">
      <p:cViewPr varScale="1">
        <p:scale>
          <a:sx n="62" d="100"/>
          <a:sy n="62" d="100"/>
        </p:scale>
        <p:origin x="13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26B1E5E-3B18-5E2C-8579-EFACA8E104DF}"/>
    <pc:docChg chg="modSld">
      <pc:chgData name="" userId="" providerId="" clId="Web-{826B1E5E-3B18-5E2C-8579-EFACA8E104DF}" dt="2020-10-21T12:22:40.216" v="0" actId="1076"/>
      <pc:docMkLst>
        <pc:docMk/>
      </pc:docMkLst>
      <pc:sldChg chg="modSp">
        <pc:chgData name="" userId="" providerId="" clId="Web-{826B1E5E-3B18-5E2C-8579-EFACA8E104DF}" dt="2020-10-21T12:22:40.216" v="0" actId="1076"/>
        <pc:sldMkLst>
          <pc:docMk/>
          <pc:sldMk cId="0" sldId="256"/>
        </pc:sldMkLst>
        <pc:picChg chg="mod">
          <ac:chgData name="" userId="" providerId="" clId="Web-{826B1E5E-3B18-5E2C-8579-EFACA8E104DF}" dt="2020-10-21T12:22:40.216" v="0" actId="1076"/>
          <ac:picMkLst>
            <pc:docMk/>
            <pc:sldMk cId="0" sldId="256"/>
            <ac:picMk id="6" creationId="{27C5D68D-79BA-E64A-9D5B-FEF920C193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11/4/20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2A50AAF-74BF-9C43-A4CD-AC5EF3B94E41}"/>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 name="Image" descr="Image">
            <a:extLst>
              <a:ext uri="{FF2B5EF4-FFF2-40B4-BE49-F238E27FC236}">
                <a16:creationId xmlns:a16="http://schemas.microsoft.com/office/drawing/2014/main" id="{27C5D68D-79BA-E64A-9D5B-FEF920C1936F}"/>
              </a:ext>
            </a:extLst>
          </p:cNvPr>
          <p:cNvPicPr>
            <a:picLocks noChangeAspect="1"/>
          </p:cNvPicPr>
          <p:nvPr/>
        </p:nvPicPr>
        <p:blipFill>
          <a:blip r:embed="rId2"/>
          <a:stretch>
            <a:fillRect/>
          </a:stretch>
        </p:blipFill>
        <p:spPr>
          <a:xfrm>
            <a:off x="17706024" y="12396"/>
            <a:ext cx="4543850" cy="13703604"/>
          </a:xfrm>
          <a:prstGeom prst="rect">
            <a:avLst/>
          </a:prstGeom>
          <a:ln w="12700">
            <a:miter lim="400000"/>
          </a:ln>
        </p:spPr>
      </p:pic>
      <p:pic>
        <p:nvPicPr>
          <p:cNvPr id="153" name="Bangor_Logo_A1 copy.pdf" descr="Bangor_Logo_A1 copy.pdf"/>
          <p:cNvPicPr>
            <a:picLocks noChangeAspect="1"/>
          </p:cNvPicPr>
          <p:nvPr/>
        </p:nvPicPr>
        <p:blipFill>
          <a:blip r:embed="rId3"/>
          <a:stretch>
            <a:fillRect/>
          </a:stretch>
        </p:blipFill>
        <p:spPr>
          <a:xfrm>
            <a:off x="8888303" y="3040194"/>
            <a:ext cx="6607395" cy="5329504"/>
          </a:xfrm>
          <a:prstGeom prst="rect">
            <a:avLst/>
          </a:prstGeom>
          <a:ln w="12700">
            <a:miter lim="400000"/>
          </a:ln>
        </p:spPr>
      </p:pic>
      <p:sp>
        <p:nvSpPr>
          <p:cNvPr id="9" name="Be Extraordinary.">
            <a:extLst>
              <a:ext uri="{FF2B5EF4-FFF2-40B4-BE49-F238E27FC236}">
                <a16:creationId xmlns:a16="http://schemas.microsoft.com/office/drawing/2014/main" id="{F8C9CFE4-440C-4740-9539-67F8E0FBBF57}"/>
              </a:ext>
            </a:extLst>
          </p:cNvPr>
          <p:cNvSpPr txBox="1"/>
          <p:nvPr/>
        </p:nvSpPr>
        <p:spPr>
          <a:xfrm>
            <a:off x="8820757" y="10675806"/>
            <a:ext cx="674248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atin typeface="Arial"/>
                <a:ea typeface="Arial"/>
                <a:cs typeface="Arial"/>
                <a:sym typeface="Arial"/>
              </a:defRPr>
            </a:lvl1pPr>
          </a:lstStyle>
          <a:p>
            <a:r>
              <a:rPr lang="en-GB" b="1" dirty="0">
                <a:latin typeface="Arial" panose="020B0604020202020204" pitchFamily="34" charset="0"/>
                <a:cs typeface="Arial" panose="020B0604020202020204" pitchFamily="34" charset="0"/>
              </a:rPr>
              <a:t>BE EXTRAORDINARY</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4E3B35F-1E36-AE4F-B3EF-A2A0B85781CA}"/>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tx1"/>
                </a:solidFill>
              </a:rPr>
              <a:t>Sub heading</a:t>
            </a:r>
            <a:endParaRPr dirty="0">
              <a:solidFill>
                <a:schemeClr val="tx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tx1">
                    <a:lumMod val="95000"/>
                    <a:lumOff val="5000"/>
                  </a:schemeClr>
                </a:solidFill>
              </a:rPr>
              <a:t>MAIN HEADING</a:t>
            </a:r>
          </a:p>
        </p:txBody>
      </p:sp>
      <p:pic>
        <p:nvPicPr>
          <p:cNvPr id="7" name="Bangor_Logo_A1 copy.pdf" descr="Bangor_Logo_A1 copy.pdf">
            <a:extLst>
              <a:ext uri="{FF2B5EF4-FFF2-40B4-BE49-F238E27FC236}">
                <a16:creationId xmlns:a16="http://schemas.microsoft.com/office/drawing/2014/main" id="{E87C4777-3A91-F34F-92A6-DDE70E631565}"/>
              </a:ext>
            </a:extLst>
          </p:cNvPr>
          <p:cNvPicPr>
            <a:picLocks noChangeAspect="1"/>
          </p:cNvPicPr>
          <p:nvPr/>
        </p:nvPicPr>
        <p:blipFill>
          <a:blip r:embed="rId2"/>
          <a:stretch>
            <a:fillRect/>
          </a:stretch>
        </p:blipFill>
        <p:spPr>
          <a:xfrm>
            <a:off x="10328254" y="1575044"/>
            <a:ext cx="3693627" cy="2979268"/>
          </a:xfrm>
          <a:prstGeom prst="rect">
            <a:avLst/>
          </a:prstGeom>
          <a:ln w="12700">
            <a:miter lim="400000"/>
          </a:ln>
        </p:spPr>
      </p:pic>
      <p:pic>
        <p:nvPicPr>
          <p:cNvPr id="9" name="Image" descr="Image">
            <a:extLst>
              <a:ext uri="{FF2B5EF4-FFF2-40B4-BE49-F238E27FC236}">
                <a16:creationId xmlns:a16="http://schemas.microsoft.com/office/drawing/2014/main" id="{E7FCF3B7-2870-1547-856C-52C2FA140B58}"/>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2EFEFA3-1B20-9C4B-A751-531356AAAA34}"/>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11F7526-A7C4-BA4E-8519-31F6714BD1DB}"/>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5" name="Image" descr="Image">
            <a:extLst>
              <a:ext uri="{FF2B5EF4-FFF2-40B4-BE49-F238E27FC236}">
                <a16:creationId xmlns:a16="http://schemas.microsoft.com/office/drawing/2014/main" id="{29096636-B5F8-1A48-9AFD-9A30FC24F29E}"/>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E3D9D18C-DA4D-9F4C-BFBF-6A8D3E156648}"/>
              </a:ext>
            </a:extLst>
          </p:cNvPr>
          <p:cNvPicPr>
            <a:picLocks noChangeAspect="1"/>
          </p:cNvPicPr>
          <p:nvPr/>
        </p:nvPicPr>
        <p:blipFill>
          <a:blip r:embed="rId2"/>
          <a:stretch>
            <a:fillRect/>
          </a:stretch>
        </p:blipFill>
        <p:spPr>
          <a:xfrm>
            <a:off x="17655275" y="-44463"/>
            <a:ext cx="4577446" cy="13804926"/>
          </a:xfrm>
          <a:prstGeom prst="rect">
            <a:avLst/>
          </a:prstGeom>
          <a:ln w="12700">
            <a:miter lim="400000"/>
          </a:ln>
        </p:spPr>
      </p:pic>
      <p:pic>
        <p:nvPicPr>
          <p:cNvPr id="178" name="steve-halama-Z9uoe2eBhHk-unsplash.jp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4">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5">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6"/>
          <a:srcRect t="3733" b="3733"/>
          <a:stretch>
            <a:fillRect/>
          </a:stretch>
        </p:blipFill>
        <p:spPr>
          <a:xfrm>
            <a:off x="18279247" y="1906842"/>
            <a:ext cx="6175926" cy="3809871"/>
          </a:xfrm>
          <a:prstGeom prst="rect">
            <a:avLst/>
          </a:prstGeom>
          <a:ln w="12700">
            <a:miter lim="400000"/>
          </a:ln>
        </p:spPr>
      </p:pic>
      <p:sp>
        <p:nvSpPr>
          <p:cNvPr id="184" name="Freedom to create."/>
          <p:cNvSpPr txBox="1"/>
          <p:nvPr/>
        </p:nvSpPr>
        <p:spPr>
          <a:xfrm>
            <a:off x="1206834" y="6153474"/>
            <a:ext cx="5478934" cy="81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dirty="0"/>
              <a:t>Freedom to create.</a:t>
            </a:r>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
        <p:nvSpPr>
          <p:cNvPr id="13" name="MAIN TITLE HERE">
            <a:extLst>
              <a:ext uri="{FF2B5EF4-FFF2-40B4-BE49-F238E27FC236}">
                <a16:creationId xmlns:a16="http://schemas.microsoft.com/office/drawing/2014/main" id="{4E528719-5D32-3946-B088-557F544D0389}"/>
              </a:ext>
            </a:extLst>
          </p:cNvPr>
          <p:cNvSpPr txBox="1"/>
          <p:nvPr/>
        </p:nvSpPr>
        <p:spPr>
          <a:xfrm>
            <a:off x="1133502" y="7999287"/>
            <a:ext cx="14311226" cy="51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5500" dirty="0">
                <a:solidFill>
                  <a:schemeClr val="tx1"/>
                </a:solidFill>
              </a:rPr>
              <a:t>DISCOVER THE EXTRAORDINARY IN YOU</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
        <p:nvSpPr>
          <p:cNvPr id="9" name="WE TRANSFORM">
            <a:extLst>
              <a:ext uri="{FF2B5EF4-FFF2-40B4-BE49-F238E27FC236}">
                <a16:creationId xmlns:a16="http://schemas.microsoft.com/office/drawing/2014/main" id="{E4553F1D-911E-D149-9609-C7150F75FCF6}"/>
              </a:ext>
            </a:extLst>
          </p:cNvPr>
          <p:cNvSpPr txBox="1"/>
          <p:nvPr/>
        </p:nvSpPr>
        <p:spPr>
          <a:xfrm>
            <a:off x="6980490" y="6519429"/>
            <a:ext cx="9124293"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r>
              <a:rPr sz="8500" dirty="0"/>
              <a:t>WE TRANSFORM</a:t>
            </a:r>
          </a:p>
        </p:txBody>
      </p:sp>
      <p:sp>
        <p:nvSpPr>
          <p:cNvPr id="10" name="Freedom to create.">
            <a:extLst>
              <a:ext uri="{FF2B5EF4-FFF2-40B4-BE49-F238E27FC236}">
                <a16:creationId xmlns:a16="http://schemas.microsoft.com/office/drawing/2014/main" id="{6EB67B24-E289-DB44-81B2-E18E15920A40}"/>
              </a:ext>
            </a:extLst>
          </p:cNvPr>
          <p:cNvSpPr txBox="1"/>
          <p:nvPr/>
        </p:nvSpPr>
        <p:spPr>
          <a:xfrm>
            <a:off x="9036897" y="8721603"/>
            <a:ext cx="5478934"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create.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2">
            <a:extLst>
              <a:ext uri="{28A0092B-C50C-407E-A947-70E740481C1C}">
                <a14:useLocalDpi xmlns:a14="http://schemas.microsoft.com/office/drawing/2010/main" val="0"/>
              </a:ext>
            </a:extLst>
          </a:blip>
          <a:srcRect t="21071" b="5624"/>
          <a:stretch/>
        </p:blipFill>
        <p:spPr>
          <a:xfrm>
            <a:off x="-59267" y="1748589"/>
            <a:ext cx="24502535" cy="11967411"/>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71299647-C0A8-F049-81F2-6BD2E962E846}"/>
              </a:ext>
            </a:extLst>
          </p:cNvPr>
          <p:cNvSpPr txBox="1"/>
          <p:nvPr/>
        </p:nvSpPr>
        <p:spPr>
          <a:xfrm>
            <a:off x="2973424" y="7027008"/>
            <a:ext cx="18049428" cy="74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ENABLING THE EXTRAORDINARY</a:t>
            </a:r>
          </a:p>
        </p:txBody>
      </p:sp>
      <p:sp>
        <p:nvSpPr>
          <p:cNvPr id="9" name="Freedom to create.">
            <a:extLst>
              <a:ext uri="{FF2B5EF4-FFF2-40B4-BE49-F238E27FC236}">
                <a16:creationId xmlns:a16="http://schemas.microsoft.com/office/drawing/2014/main" id="{F6179CFC-836F-9247-8C81-79F9767550C2}"/>
              </a:ext>
            </a:extLst>
          </p:cNvPr>
          <p:cNvSpPr txBox="1"/>
          <p:nvPr/>
        </p:nvSpPr>
        <p:spPr>
          <a:xfrm>
            <a:off x="9036897" y="8653959"/>
            <a:ext cx="508472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a:t>
            </a:r>
            <a:r>
              <a:rPr lang="en-GB" dirty="0"/>
              <a:t>think</a:t>
            </a:r>
            <a:r>
              <a:rPr dirty="0"/>
              <a:t>.</a:t>
            </a:r>
          </a:p>
        </p:txBody>
      </p:sp>
    </p:spTree>
    <p:extLst>
      <p:ext uri="{BB962C8B-B14F-4D97-AF65-F5344CB8AC3E}">
        <p14:creationId xmlns:p14="http://schemas.microsoft.com/office/powerpoint/2010/main" val="4273759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2">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10" name="Rectangle 9">
            <a:extLst>
              <a:ext uri="{FF2B5EF4-FFF2-40B4-BE49-F238E27FC236}">
                <a16:creationId xmlns:a16="http://schemas.microsoft.com/office/drawing/2014/main" id="{8DA11C8C-2502-A443-92BD-1B4BD2C1B3DB}"/>
              </a:ext>
            </a:extLst>
          </p:cNvPr>
          <p:cNvSpPr/>
          <p:nvPr/>
        </p:nvSpPr>
        <p:spPr>
          <a:xfrm>
            <a:off x="-59268" y="1938403"/>
            <a:ext cx="24502534" cy="11752825"/>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11" name="MAIN TITLE HERE">
            <a:extLst>
              <a:ext uri="{FF2B5EF4-FFF2-40B4-BE49-F238E27FC236}">
                <a16:creationId xmlns:a16="http://schemas.microsoft.com/office/drawing/2014/main" id="{8075A15F-4543-CC4A-AB98-6FE2885D0243}"/>
              </a:ext>
            </a:extLst>
          </p:cNvPr>
          <p:cNvSpPr txBox="1"/>
          <p:nvPr/>
        </p:nvSpPr>
        <p:spPr>
          <a:xfrm>
            <a:off x="4798673" y="6039238"/>
            <a:ext cx="14398941" cy="271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MAKING THE </a:t>
            </a:r>
          </a:p>
          <a:p>
            <a:pPr>
              <a:lnSpc>
                <a:spcPct val="100000"/>
              </a:lnSpc>
            </a:pPr>
            <a:r>
              <a:rPr lang="en-GB" sz="8500" dirty="0">
                <a:solidFill>
                  <a:schemeClr val="bg1"/>
                </a:solidFill>
              </a:rPr>
              <a:t>EXTRAORDINARY HAPPEN</a:t>
            </a:r>
          </a:p>
        </p:txBody>
      </p:sp>
      <p:sp>
        <p:nvSpPr>
          <p:cNvPr id="12" name="Freedom to create.">
            <a:extLst>
              <a:ext uri="{FF2B5EF4-FFF2-40B4-BE49-F238E27FC236}">
                <a16:creationId xmlns:a16="http://schemas.microsoft.com/office/drawing/2014/main" id="{23BD0702-D0CC-7C4D-A942-A5BB1AF7A7E1}"/>
              </a:ext>
            </a:extLst>
          </p:cNvPr>
          <p:cNvSpPr txBox="1"/>
          <p:nvPr/>
        </p:nvSpPr>
        <p:spPr>
          <a:xfrm>
            <a:off x="9258570" y="9294851"/>
            <a:ext cx="508472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dirty="0"/>
              <a:t>Freedom to </a:t>
            </a:r>
            <a:r>
              <a:rPr lang="en-GB" dirty="0"/>
              <a:t>work</a:t>
            </a:r>
            <a:r>
              <a:rPr dirty="0"/>
              <a:t>.</a:t>
            </a:r>
          </a:p>
        </p:txBody>
      </p:sp>
    </p:spTree>
    <p:extLst>
      <p:ext uri="{BB962C8B-B14F-4D97-AF65-F5344CB8AC3E}">
        <p14:creationId xmlns:p14="http://schemas.microsoft.com/office/powerpoint/2010/main" val="2902244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pic>
        <p:nvPicPr>
          <p:cNvPr id="10" name="Image" descr="Image">
            <a:extLst>
              <a:ext uri="{FF2B5EF4-FFF2-40B4-BE49-F238E27FC236}">
                <a16:creationId xmlns:a16="http://schemas.microsoft.com/office/drawing/2014/main" id="{16D293C5-FB2A-9445-AC04-54C8ADCAC5F5}"/>
              </a:ext>
            </a:extLst>
          </p:cNvPr>
          <p:cNvPicPr>
            <a:picLocks noChangeAspect="1"/>
          </p:cNvPicPr>
          <p:nvPr/>
        </p:nvPicPr>
        <p:blipFill>
          <a:blip r:embed="rId4"/>
          <a:stretch>
            <a:fillRect/>
          </a:stretch>
        </p:blipFill>
        <p:spPr>
          <a:xfrm>
            <a:off x="17655275" y="-44463"/>
            <a:ext cx="4577446" cy="13804926"/>
          </a:xfrm>
          <a:prstGeom prst="rect">
            <a:avLst/>
          </a:prstGeom>
          <a:ln w="12700">
            <a:miter lim="400000"/>
          </a:ln>
        </p:spPr>
      </p:pic>
      <p:sp>
        <p:nvSpPr>
          <p:cNvPr id="197" name="Freedom to create."/>
          <p:cNvSpPr txBox="1"/>
          <p:nvPr/>
        </p:nvSpPr>
        <p:spPr>
          <a:xfrm>
            <a:off x="18719636" y="12328002"/>
            <a:ext cx="4975721"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sz="4500" dirty="0"/>
              <a:t>Freedom to create.</a:t>
            </a:r>
          </a:p>
        </p:txBody>
      </p:sp>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94"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1" name="MAIN TITLE HERE">
            <a:extLst>
              <a:ext uri="{FF2B5EF4-FFF2-40B4-BE49-F238E27FC236}">
                <a16:creationId xmlns:a16="http://schemas.microsoft.com/office/drawing/2014/main" id="{D7C0A204-761D-D249-A5CE-C1AAA09495BB}"/>
              </a:ext>
            </a:extLst>
          </p:cNvPr>
          <p:cNvSpPr txBox="1"/>
          <p:nvPr/>
        </p:nvSpPr>
        <p:spPr>
          <a:xfrm>
            <a:off x="1107986" y="6990848"/>
            <a:ext cx="6228756"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CREATING THE </a:t>
            </a:r>
          </a:p>
          <a:p>
            <a:pPr algn="l">
              <a:lnSpc>
                <a:spcPct val="100000"/>
              </a:lnSpc>
            </a:pPr>
            <a:r>
              <a:rPr lang="en-GB" sz="5500" dirty="0"/>
              <a:t>EXTRAORDINARY</a:t>
            </a:r>
            <a:endParaRPr sz="5500"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A2C355BD710643A5A7B1A78389C80F" ma:contentTypeVersion="12" ma:contentTypeDescription="Create a new document." ma:contentTypeScope="" ma:versionID="2d9a61ae9400217910c8c96ff9b076ea">
  <xsd:schema xmlns:xsd="http://www.w3.org/2001/XMLSchema" xmlns:xs="http://www.w3.org/2001/XMLSchema" xmlns:p="http://schemas.microsoft.com/office/2006/metadata/properties" xmlns:ns2="5b42494e-d864-4ab0-99e6-be8d6d59f850" xmlns:ns3="b213c21b-6625-459f-93a6-c85bbe60cc29" targetNamespace="http://schemas.microsoft.com/office/2006/metadata/properties" ma:root="true" ma:fieldsID="c7f1d884971af19d7682c61e2c637762" ns2:_="" ns3:_="">
    <xsd:import namespace="5b42494e-d864-4ab0-99e6-be8d6d59f850"/>
    <xsd:import namespace="b213c21b-6625-459f-93a6-c85bbe60cc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2494e-d864-4ab0-99e6-be8d6d59f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13c21b-6625-459f-93a6-c85bbe60cc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4F91AC-02D6-4A6D-B411-30E5A13D45E4}"/>
</file>

<file path=customXml/itemProps2.xml><?xml version="1.0" encoding="utf-8"?>
<ds:datastoreItem xmlns:ds="http://schemas.openxmlformats.org/officeDocument/2006/customXml" ds:itemID="{DDFAA354-196C-424C-B1D9-4D173DAAB919}"/>
</file>

<file path=customXml/itemProps3.xml><?xml version="1.0" encoding="utf-8"?>
<ds:datastoreItem xmlns:ds="http://schemas.openxmlformats.org/officeDocument/2006/customXml" ds:itemID="{A4996760-F668-4CA5-AC5A-E6010794AF24}"/>
</file>

<file path=docProps/app.xml><?xml version="1.0" encoding="utf-8"?>
<Properties xmlns="http://schemas.openxmlformats.org/officeDocument/2006/extended-properties" xmlns:vt="http://schemas.openxmlformats.org/officeDocument/2006/docPropsVTypes">
  <Template>Office Theme</Template>
  <TotalTime>124</TotalTime>
  <Words>275</Words>
  <Application>Microsoft Macintosh PowerPoint</Application>
  <PresentationFormat>Custom</PresentationFormat>
  <Paragraphs>19</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Emma Pritchard</cp:lastModifiedBy>
  <cp:revision>26</cp:revision>
  <dcterms:modified xsi:type="dcterms:W3CDTF">2020-11-04T09:41:12Z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0x01010051A2C355BD710643A5A7B1A78389C80F</vt:lpwstr>
  </property>
</Properties>
</file>