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1"/>
  </p:sldMasterIdLst>
  <p:notesMasterIdLst>
    <p:notesMasterId r:id="rId13"/>
  </p:notesMasterIdLst>
  <p:sldIdLst>
    <p:sldId id="256" r:id="rId2"/>
    <p:sldId id="258" r:id="rId3"/>
    <p:sldId id="262" r:id="rId4"/>
    <p:sldId id="266" r:id="rId5"/>
    <p:sldId id="274" r:id="rId6"/>
    <p:sldId id="275" r:id="rId7"/>
    <p:sldId id="260" r:id="rId8"/>
    <p:sldId id="259" r:id="rId9"/>
    <p:sldId id="272" r:id="rId10"/>
    <p:sldId id="273" r:id="rId11"/>
    <p:sldId id="261" r:id="rId12"/>
  </p:sldIdLst>
  <p:sldSz cx="243840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initials="L" lastIdx="15" clrIdx="0">
    <p:extLst>
      <p:ext uri="{19B8F6BF-5375-455C-9EA6-DF929625EA0E}">
        <p15:presenceInfo xmlns:p15="http://schemas.microsoft.com/office/powerpoint/2012/main" userId="458a3664a57d69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38"/>
    <p:restoredTop sz="94656"/>
  </p:normalViewPr>
  <p:slideViewPr>
    <p:cSldViewPr snapToGrid="0">
      <p:cViewPr varScale="1">
        <p:scale>
          <a:sx n="70" d="100"/>
          <a:sy n="70" d="100"/>
        </p:scale>
        <p:origin x="264" y="1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130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GB"/>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39016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0848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242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8803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064152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GB"/>
              <a:t>Click to edit Master title style</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CA5D0CA-18A1-1142-AB93-C9D4480A0CEC}" type="datetimeFigureOut">
              <a:rPr lang="en-US" smtClean="0"/>
              <a:t>10/21/20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7381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5573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GB"/>
              <a:t>Click to edit Master title style</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GB"/>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CA5D0CA-18A1-1142-AB93-C9D4480A0CEC}" type="datetimeFigureOut">
              <a:rPr lang="en-US" smtClean="0"/>
              <a:t>10/21/20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98717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CA5D0CA-18A1-1142-AB93-C9D4480A0CEC}" type="datetimeFigureOut">
              <a:rPr lang="en-US" smtClean="0"/>
              <a:t>10/21/20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01214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5D0CA-18A1-1142-AB93-C9D4480A0CEC}" type="datetimeFigureOut">
              <a:rPr lang="en-US" smtClean="0"/>
              <a:t>10/21/20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131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72205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GB"/>
              <a:t>Click icon to add picture</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GB"/>
              <a:t>Click to edit Master text styles</a:t>
            </a:r>
          </a:p>
        </p:txBody>
      </p:sp>
      <p:sp>
        <p:nvSpPr>
          <p:cNvPr id="5" name="Date Placeholder 4"/>
          <p:cNvSpPr>
            <a:spLocks noGrp="1"/>
          </p:cNvSpPr>
          <p:nvPr>
            <p:ph type="dt" sz="half" idx="10"/>
          </p:nvPr>
        </p:nvSpPr>
        <p:spPr/>
        <p:txBody>
          <a:bodyPr/>
          <a:lstStyle/>
          <a:p>
            <a:fld id="{9CA5D0CA-18A1-1142-AB93-C9D4480A0CEC}" type="datetimeFigureOut">
              <a:rPr lang="en-US" smtClean="0"/>
              <a:t>10/21/20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9723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CA5D0CA-18A1-1142-AB93-C9D4480A0CEC}" type="datetimeFigureOut">
              <a:rPr lang="en-US" smtClean="0"/>
              <a:t>10/21/20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38312343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062A18E-1C4A-E740-B24C-33F63CF05986}"/>
              </a:ext>
            </a:extLst>
          </p:cNvPr>
          <p:cNvSpPr/>
          <p:nvPr/>
        </p:nvSpPr>
        <p:spPr>
          <a:xfrm>
            <a:off x="-59267" y="-56092"/>
            <a:ext cx="24502534" cy="13828184"/>
          </a:xfrm>
          <a:prstGeom prst="rect">
            <a:avLst/>
          </a:prstGeom>
          <a:solidFill>
            <a:srgbClr val="89836B">
              <a:alpha val="56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pic>
        <p:nvPicPr>
          <p:cNvPr id="6" name="Image" descr="Image">
            <a:extLst>
              <a:ext uri="{FF2B5EF4-FFF2-40B4-BE49-F238E27FC236}">
                <a16:creationId xmlns:a16="http://schemas.microsoft.com/office/drawing/2014/main" id="{27C5D68D-79BA-E64A-9D5B-FEF920C1936F}"/>
              </a:ext>
            </a:extLst>
          </p:cNvPr>
          <p:cNvPicPr>
            <a:picLocks noChangeAspect="1"/>
          </p:cNvPicPr>
          <p:nvPr/>
        </p:nvPicPr>
        <p:blipFill>
          <a:blip r:embed="rId2"/>
          <a:stretch>
            <a:fillRect/>
          </a:stretch>
        </p:blipFill>
        <p:spPr>
          <a:xfrm>
            <a:off x="17689007" y="-12375"/>
            <a:ext cx="4543850" cy="13703604"/>
          </a:xfrm>
          <a:prstGeom prst="rect">
            <a:avLst/>
          </a:prstGeom>
          <a:ln w="12700">
            <a:miter lim="400000"/>
          </a:ln>
        </p:spPr>
      </p:pic>
      <p:sp>
        <p:nvSpPr>
          <p:cNvPr id="152" name="Be Extraordinary."/>
          <p:cNvSpPr txBox="1"/>
          <p:nvPr/>
        </p:nvSpPr>
        <p:spPr>
          <a:xfrm>
            <a:off x="8655166" y="10704634"/>
            <a:ext cx="70736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latin typeface="Arial"/>
                <a:ea typeface="Arial"/>
                <a:cs typeface="Arial"/>
                <a:sym typeface="Arial"/>
              </a:defRPr>
            </a:lvl1pPr>
          </a:lstStyle>
          <a:p>
            <a:pPr algn="ctr"/>
            <a:r>
              <a:rPr lang="en-GB" b="1" dirty="0">
                <a:latin typeface="Arial" panose="020B0604020202020204" pitchFamily="34" charset="0"/>
                <a:cs typeface="Arial" panose="020B0604020202020204" pitchFamily="34" charset="0"/>
              </a:rPr>
              <a:t>BYDD YN EITHRIADOL</a:t>
            </a:r>
          </a:p>
        </p:txBody>
      </p:sp>
      <p:pic>
        <p:nvPicPr>
          <p:cNvPr id="153" name="Bangor_Logo_A1 copy.pdf" descr="Bangor_Logo_A1 copy.pdf"/>
          <p:cNvPicPr>
            <a:picLocks noChangeAspect="1"/>
          </p:cNvPicPr>
          <p:nvPr/>
        </p:nvPicPr>
        <p:blipFill>
          <a:blip r:embed="rId3"/>
          <a:stretch>
            <a:fillRect/>
          </a:stretch>
        </p:blipFill>
        <p:spPr>
          <a:xfrm>
            <a:off x="8888303" y="3040194"/>
            <a:ext cx="6607395" cy="5329504"/>
          </a:xfrm>
          <a:prstGeom prst="rect">
            <a:avLst/>
          </a:prstGeom>
          <a:ln w="12700">
            <a:miter lim="400000"/>
          </a:ln>
        </p:spPr>
      </p:pic>
      <p:sp>
        <p:nvSpPr>
          <p:cNvPr id="2" name="TextBox 1">
            <a:extLst>
              <a:ext uri="{FF2B5EF4-FFF2-40B4-BE49-F238E27FC236}">
                <a16:creationId xmlns:a16="http://schemas.microsoft.com/office/drawing/2014/main" id="{759284DC-C7FF-AE45-BD90-A47D78DAAC41}"/>
              </a:ext>
            </a:extLst>
          </p:cNvPr>
          <p:cNvSpPr txBox="1"/>
          <p:nvPr/>
        </p:nvSpPr>
        <p:spPr>
          <a:xfrm>
            <a:off x="-430306" y="1210235"/>
            <a:ext cx="184731" cy="369332"/>
          </a:xfrm>
          <a:prstGeom prst="rect">
            <a:avLst/>
          </a:prstGeom>
          <a:noFill/>
        </p:spPr>
        <p:txBody>
          <a:bodyPr wrap="none" rtlCol="0">
            <a:spAutoFit/>
          </a:bodyPr>
          <a:lstStyle/>
          <a:p>
            <a:endParaRPr lang="en-US"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lawn in front of a castle&#10;&#10;Description automatically generated">
            <a:extLst>
              <a:ext uri="{FF2B5EF4-FFF2-40B4-BE49-F238E27FC236}">
                <a16:creationId xmlns:a16="http://schemas.microsoft.com/office/drawing/2014/main" id="{C10BA20F-71B5-8642-9972-EE35727A4702}"/>
              </a:ext>
            </a:extLst>
          </p:cNvPr>
          <p:cNvPicPr>
            <a:picLocks noChangeAspect="1"/>
          </p:cNvPicPr>
          <p:nvPr/>
        </p:nvPicPr>
        <p:blipFill rotWithShape="1">
          <a:blip r:embed="rId2">
            <a:extLst>
              <a:ext uri="{28A0092B-C50C-407E-A947-70E740481C1C}">
                <a14:useLocalDpi xmlns:a14="http://schemas.microsoft.com/office/drawing/2010/main" val="0"/>
              </a:ext>
            </a:extLst>
          </a:blip>
          <a:srcRect t="10606" b="19163"/>
          <a:stretch/>
        </p:blipFill>
        <p:spPr>
          <a:xfrm>
            <a:off x="-59266" y="823778"/>
            <a:ext cx="24502534" cy="12886024"/>
          </a:xfrm>
          <a:prstGeom prst="rect">
            <a:avLst/>
          </a:prstGeom>
        </p:spPr>
      </p:pic>
      <p:sp>
        <p:nvSpPr>
          <p:cNvPr id="12" name="Rectangle 11">
            <a:extLst>
              <a:ext uri="{FF2B5EF4-FFF2-40B4-BE49-F238E27FC236}">
                <a16:creationId xmlns:a16="http://schemas.microsoft.com/office/drawing/2014/main" id="{DB870CF4-7FFA-C04B-92B0-8A273941CA65}"/>
              </a:ext>
            </a:extLst>
          </p:cNvPr>
          <p:cNvSpPr/>
          <p:nvPr/>
        </p:nvSpPr>
        <p:spPr>
          <a:xfrm>
            <a:off x="-59268" y="1938404"/>
            <a:ext cx="24610908" cy="11889609"/>
          </a:xfrm>
          <a:prstGeom prst="rect">
            <a:avLst/>
          </a:pr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 descr="Image">
            <a:extLst>
              <a:ext uri="{FF2B5EF4-FFF2-40B4-BE49-F238E27FC236}">
                <a16:creationId xmlns:a16="http://schemas.microsoft.com/office/drawing/2014/main" id="{03EB63BB-13C2-184A-9E0C-14E93F7C88E5}"/>
              </a:ext>
            </a:extLst>
          </p:cNvPr>
          <p:cNvPicPr>
            <a:picLocks noChangeAspect="1"/>
          </p:cNvPicPr>
          <p:nvPr/>
        </p:nvPicPr>
        <p:blipFill>
          <a:blip r:embed="rId3"/>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10" name="MAIN TITLE HERE">
            <a:extLst>
              <a:ext uri="{FF2B5EF4-FFF2-40B4-BE49-F238E27FC236}">
                <a16:creationId xmlns:a16="http://schemas.microsoft.com/office/drawing/2014/main" id="{E83F52A6-3F2C-9142-9924-11C770F337F8}"/>
              </a:ext>
            </a:extLst>
          </p:cNvPr>
          <p:cNvSpPr txBox="1"/>
          <p:nvPr/>
        </p:nvSpPr>
        <p:spPr>
          <a:xfrm>
            <a:off x="3954617" y="6693263"/>
            <a:ext cx="16474767" cy="1410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nSpc>
                <a:spcPct val="100000"/>
              </a:lnSpc>
            </a:pPr>
            <a:r>
              <a:rPr lang="en-GB" sz="8500" dirty="0">
                <a:solidFill>
                  <a:schemeClr val="bg1"/>
                </a:solidFill>
              </a:rPr>
              <a:t>DOD Â’R EITHRIADOL YN FYW </a:t>
            </a:r>
          </a:p>
        </p:txBody>
      </p:sp>
      <p:sp>
        <p:nvSpPr>
          <p:cNvPr id="11" name="Freedom to create.">
            <a:extLst>
              <a:ext uri="{FF2B5EF4-FFF2-40B4-BE49-F238E27FC236}">
                <a16:creationId xmlns:a16="http://schemas.microsoft.com/office/drawing/2014/main" id="{C2FA8AF3-704E-BE45-9956-8017608814A5}"/>
              </a:ext>
            </a:extLst>
          </p:cNvPr>
          <p:cNvSpPr txBox="1"/>
          <p:nvPr/>
        </p:nvSpPr>
        <p:spPr>
          <a:xfrm>
            <a:off x="9649638" y="9294851"/>
            <a:ext cx="5084725"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weithio</a:t>
            </a:r>
            <a:endParaRPr dirty="0"/>
          </a:p>
        </p:txBody>
      </p:sp>
    </p:spTree>
    <p:extLst>
      <p:ext uri="{BB962C8B-B14F-4D97-AF65-F5344CB8AC3E}">
        <p14:creationId xmlns:p14="http://schemas.microsoft.com/office/powerpoint/2010/main" val="290224401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AdobeStock_301275148.jpeg" descr="AdobeStock_301275148.jpeg"/>
          <p:cNvPicPr>
            <a:picLocks noChangeAspect="1"/>
          </p:cNvPicPr>
          <p:nvPr/>
        </p:nvPicPr>
        <p:blipFill>
          <a:blip r:embed="rId3"/>
          <a:srcRect l="374" r="1560"/>
          <a:stretch>
            <a:fillRect/>
          </a:stretch>
        </p:blipFill>
        <p:spPr>
          <a:xfrm>
            <a:off x="-92411" y="1863227"/>
            <a:ext cx="24568822" cy="11925483"/>
          </a:xfrm>
          <a:prstGeom prst="rect">
            <a:avLst/>
          </a:prstGeom>
          <a:ln w="12700">
            <a:miter lim="400000"/>
          </a:ln>
        </p:spPr>
      </p:pic>
      <p:sp>
        <p:nvSpPr>
          <p:cNvPr id="16"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86768C4A-8E12-E042-B880-94792A23165A}"/>
              </a:ext>
            </a:extLst>
          </p:cNvPr>
          <p:cNvSpPr txBox="1"/>
          <p:nvPr/>
        </p:nvSpPr>
        <p:spPr>
          <a:xfrm>
            <a:off x="1107986" y="9740056"/>
            <a:ext cx="7975932" cy="2830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EEAD3915-CCAB-EB4C-91D6-B3182F12DB5D}"/>
              </a:ext>
            </a:extLst>
          </p:cNvPr>
          <p:cNvSpPr txBox="1"/>
          <p:nvPr/>
        </p:nvSpPr>
        <p:spPr>
          <a:xfrm>
            <a:off x="10175290" y="9740056"/>
            <a:ext cx="7975932" cy="2830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solidFill>
                  <a:schemeClr val="bg1"/>
                </a:solidFill>
              </a:rPr>
              <a:t>Lorem ipsum dolor sit </a:t>
            </a:r>
            <a:r>
              <a:rPr dirty="0" err="1">
                <a:solidFill>
                  <a:schemeClr val="bg1"/>
                </a:solidFill>
              </a:rPr>
              <a:t>amet</a:t>
            </a:r>
            <a:r>
              <a:rPr dirty="0">
                <a:solidFill>
                  <a:schemeClr val="bg1"/>
                </a:solidFill>
              </a:rPr>
              <a:t>, </a:t>
            </a:r>
            <a:r>
              <a:rPr dirty="0" err="1">
                <a:solidFill>
                  <a:schemeClr val="bg1"/>
                </a:solidFill>
              </a:rPr>
              <a:t>consectetur</a:t>
            </a:r>
            <a:r>
              <a:rPr dirty="0">
                <a:solidFill>
                  <a:schemeClr val="bg1"/>
                </a:solidFill>
              </a:rPr>
              <a:t> </a:t>
            </a:r>
            <a:r>
              <a:rPr dirty="0" err="1">
                <a:solidFill>
                  <a:schemeClr val="bg1"/>
                </a:solidFill>
              </a:rPr>
              <a:t>adipiscing</a:t>
            </a:r>
            <a:r>
              <a:rPr dirty="0">
                <a:solidFill>
                  <a:schemeClr val="bg1"/>
                </a:solidFill>
              </a:rPr>
              <a:t> </a:t>
            </a:r>
            <a:r>
              <a:rPr dirty="0" err="1">
                <a:solidFill>
                  <a:schemeClr val="bg1"/>
                </a:solidFill>
              </a:rPr>
              <a:t>elit</a:t>
            </a:r>
            <a:r>
              <a:rPr dirty="0">
                <a:solidFill>
                  <a:schemeClr val="bg1"/>
                </a:solidFill>
              </a:rPr>
              <a:t>, sed do </a:t>
            </a:r>
            <a:r>
              <a:rPr dirty="0" err="1">
                <a:solidFill>
                  <a:schemeClr val="bg1"/>
                </a:solidFill>
              </a:rPr>
              <a:t>eiusmod</a:t>
            </a:r>
            <a:r>
              <a:rPr dirty="0">
                <a:solidFill>
                  <a:schemeClr val="bg1"/>
                </a:solidFill>
              </a:rPr>
              <a:t> </a:t>
            </a:r>
            <a:r>
              <a:rPr dirty="0" err="1">
                <a:solidFill>
                  <a:schemeClr val="bg1"/>
                </a:solidFill>
              </a:rPr>
              <a:t>tempor</a:t>
            </a:r>
            <a:r>
              <a:rPr dirty="0">
                <a:solidFill>
                  <a:schemeClr val="bg1"/>
                </a:solidFill>
              </a:rPr>
              <a:t> </a:t>
            </a:r>
            <a:r>
              <a:rPr dirty="0" err="1">
                <a:solidFill>
                  <a:schemeClr val="bg1"/>
                </a:solidFill>
              </a:rPr>
              <a:t>incididunt</a:t>
            </a:r>
            <a:r>
              <a:rPr dirty="0">
                <a:solidFill>
                  <a:schemeClr val="bg1"/>
                </a:solidFill>
              </a:rPr>
              <a:t> </a:t>
            </a:r>
            <a:r>
              <a:rPr dirty="0" err="1">
                <a:solidFill>
                  <a:schemeClr val="bg1"/>
                </a:solidFill>
              </a:rPr>
              <a:t>ut</a:t>
            </a:r>
            <a:r>
              <a:rPr dirty="0">
                <a:solidFill>
                  <a:schemeClr val="bg1"/>
                </a:solidFill>
              </a:rPr>
              <a:t> </a:t>
            </a:r>
            <a:r>
              <a:rPr dirty="0" err="1">
                <a:solidFill>
                  <a:schemeClr val="bg1"/>
                </a:solidFill>
              </a:rPr>
              <a:t>labore</a:t>
            </a:r>
            <a:r>
              <a:rPr dirty="0">
                <a:solidFill>
                  <a:schemeClr val="bg1"/>
                </a:solidFill>
              </a:rPr>
              <a:t> et dolore magna </a:t>
            </a:r>
            <a:r>
              <a:rPr dirty="0" err="1">
                <a:solidFill>
                  <a:schemeClr val="bg1"/>
                </a:solidFill>
              </a:rPr>
              <a:t>aliqua</a:t>
            </a:r>
            <a:r>
              <a:rPr dirty="0">
                <a:solidFill>
                  <a:schemeClr val="bg1"/>
                </a:solidFill>
              </a:rPr>
              <a:t>. Ut </a:t>
            </a:r>
            <a:r>
              <a:rPr dirty="0" err="1">
                <a:solidFill>
                  <a:schemeClr val="bg1"/>
                </a:solidFill>
              </a:rPr>
              <a:t>enim</a:t>
            </a:r>
            <a:r>
              <a:rPr dirty="0">
                <a:solidFill>
                  <a:schemeClr val="bg1"/>
                </a:solidFill>
              </a:rPr>
              <a:t> ad minim </a:t>
            </a:r>
            <a:r>
              <a:rPr dirty="0" err="1">
                <a:solidFill>
                  <a:schemeClr val="bg1"/>
                </a:solidFill>
              </a:rPr>
              <a:t>veniam</a:t>
            </a:r>
            <a:r>
              <a:rPr dirty="0">
                <a:solidFill>
                  <a:schemeClr val="bg1"/>
                </a:solidFill>
              </a:rPr>
              <a:t>, </a:t>
            </a:r>
            <a:r>
              <a:rPr dirty="0" err="1">
                <a:solidFill>
                  <a:schemeClr val="bg1"/>
                </a:solidFill>
              </a:rPr>
              <a:t>quis</a:t>
            </a:r>
            <a:r>
              <a:rPr dirty="0">
                <a:solidFill>
                  <a:schemeClr val="bg1"/>
                </a:solidFill>
              </a:rPr>
              <a:t> </a:t>
            </a:r>
            <a:r>
              <a:rPr dirty="0" err="1">
                <a:solidFill>
                  <a:schemeClr val="bg1"/>
                </a:solidFill>
              </a:rPr>
              <a:t>nostrud</a:t>
            </a:r>
            <a:r>
              <a:rPr dirty="0">
                <a:solidFill>
                  <a:schemeClr val="bg1"/>
                </a:solidFill>
              </a:rPr>
              <a:t> exercitation </a:t>
            </a:r>
            <a:r>
              <a:rPr dirty="0" err="1">
                <a:solidFill>
                  <a:schemeClr val="bg1"/>
                </a:solidFill>
              </a:rPr>
              <a:t>ullamco</a:t>
            </a:r>
            <a:r>
              <a:rPr dirty="0">
                <a:solidFill>
                  <a:schemeClr val="bg1"/>
                </a:solidFill>
              </a:rPr>
              <a:t> </a:t>
            </a:r>
            <a:r>
              <a:rPr dirty="0" err="1">
                <a:solidFill>
                  <a:schemeClr val="bg1"/>
                </a:solidFill>
              </a:rPr>
              <a:t>laboris</a:t>
            </a:r>
            <a:r>
              <a:rPr dirty="0">
                <a:solidFill>
                  <a:schemeClr val="bg1"/>
                </a:solidFill>
              </a:rPr>
              <a:t> nisi </a:t>
            </a:r>
            <a:r>
              <a:rPr dirty="0" err="1">
                <a:solidFill>
                  <a:schemeClr val="bg1"/>
                </a:solidFill>
              </a:rPr>
              <a:t>ut</a:t>
            </a:r>
            <a:r>
              <a:rPr dirty="0">
                <a:solidFill>
                  <a:schemeClr val="bg1"/>
                </a:solidFill>
              </a:rPr>
              <a:t> </a:t>
            </a:r>
            <a:r>
              <a:rPr dirty="0" err="1">
                <a:solidFill>
                  <a:schemeClr val="bg1"/>
                </a:solidFill>
              </a:rPr>
              <a:t>aliquip</a:t>
            </a:r>
            <a:r>
              <a:rPr dirty="0">
                <a:solidFill>
                  <a:schemeClr val="bg1"/>
                </a:solidFill>
              </a:rPr>
              <a:t> ex </a:t>
            </a:r>
            <a:r>
              <a:rPr dirty="0" err="1">
                <a:solidFill>
                  <a:schemeClr val="bg1"/>
                </a:solidFill>
              </a:rPr>
              <a:t>ea</a:t>
            </a:r>
            <a:r>
              <a:rPr dirty="0">
                <a:solidFill>
                  <a:schemeClr val="bg1"/>
                </a:solidFill>
              </a:rPr>
              <a:t> </a:t>
            </a:r>
            <a:r>
              <a:rPr dirty="0" err="1">
                <a:solidFill>
                  <a:schemeClr val="bg1"/>
                </a:solidFill>
              </a:rPr>
              <a:t>commodo</a:t>
            </a:r>
            <a:r>
              <a:rPr dirty="0">
                <a:solidFill>
                  <a:schemeClr val="bg1"/>
                </a:solidFill>
              </a:rPr>
              <a:t> </a:t>
            </a:r>
            <a:r>
              <a:rPr dirty="0" err="1">
                <a:solidFill>
                  <a:schemeClr val="bg1"/>
                </a:solidFill>
              </a:rPr>
              <a:t>consequat</a:t>
            </a:r>
            <a:r>
              <a:rPr dirty="0">
                <a:solidFill>
                  <a:schemeClr val="bg1"/>
                </a:solidFill>
              </a:rPr>
              <a:t>. Duis </a:t>
            </a:r>
            <a:r>
              <a:rPr dirty="0" err="1">
                <a:solidFill>
                  <a:schemeClr val="bg1"/>
                </a:solidFill>
              </a:rPr>
              <a:t>aute</a:t>
            </a:r>
            <a:r>
              <a:rPr dirty="0">
                <a:solidFill>
                  <a:schemeClr val="bg1"/>
                </a:solidFill>
              </a:rPr>
              <a:t> </a:t>
            </a:r>
            <a:r>
              <a:rPr dirty="0" err="1">
                <a:solidFill>
                  <a:schemeClr val="bg1"/>
                </a:solidFill>
              </a:rPr>
              <a:t>irure</a:t>
            </a:r>
            <a:r>
              <a:rPr dirty="0">
                <a:solidFill>
                  <a:schemeClr val="bg1"/>
                </a:solidFill>
              </a:rPr>
              <a:t> dolor in </a:t>
            </a:r>
            <a:r>
              <a:rPr dirty="0" err="1">
                <a:solidFill>
                  <a:schemeClr val="bg1"/>
                </a:solidFill>
              </a:rPr>
              <a:t>reprehenderit</a:t>
            </a:r>
            <a:r>
              <a:rPr dirty="0">
                <a:solidFill>
                  <a:schemeClr val="bg1"/>
                </a:solidFill>
              </a:rPr>
              <a:t> in </a:t>
            </a:r>
            <a:r>
              <a:rPr dirty="0" err="1">
                <a:solidFill>
                  <a:schemeClr val="bg1"/>
                </a:solidFill>
              </a:rPr>
              <a:t>voluptate</a:t>
            </a:r>
            <a:r>
              <a:rPr dirty="0">
                <a:solidFill>
                  <a:schemeClr val="bg1"/>
                </a:solidFill>
              </a:rPr>
              <a:t> </a:t>
            </a:r>
            <a:r>
              <a:rPr dirty="0" err="1">
                <a:solidFill>
                  <a:schemeClr val="bg1"/>
                </a:solidFill>
              </a:rPr>
              <a:t>velit</a:t>
            </a:r>
            <a:r>
              <a:rPr dirty="0">
                <a:solidFill>
                  <a:schemeClr val="bg1"/>
                </a:solidFill>
              </a:rPr>
              <a:t> </a:t>
            </a:r>
            <a:r>
              <a:rPr dirty="0" err="1">
                <a:solidFill>
                  <a:schemeClr val="bg1"/>
                </a:solidFill>
              </a:rPr>
              <a:t>esse</a:t>
            </a:r>
            <a:r>
              <a:rPr dirty="0">
                <a:solidFill>
                  <a:schemeClr val="bg1"/>
                </a:solidFill>
              </a:rPr>
              <a:t> </a:t>
            </a:r>
            <a:r>
              <a:rPr dirty="0" err="1">
                <a:solidFill>
                  <a:schemeClr val="bg1"/>
                </a:solidFill>
              </a:rPr>
              <a:t>cillum</a:t>
            </a:r>
            <a:r>
              <a:rPr dirty="0">
                <a:solidFill>
                  <a:schemeClr val="bg1"/>
                </a:solidFill>
              </a:rPr>
              <a:t> dolore </a:t>
            </a:r>
            <a:r>
              <a:rPr dirty="0" err="1">
                <a:solidFill>
                  <a:schemeClr val="bg1"/>
                </a:solidFill>
              </a:rPr>
              <a:t>eu</a:t>
            </a:r>
            <a:r>
              <a:rPr dirty="0">
                <a:solidFill>
                  <a:schemeClr val="bg1"/>
                </a:solidFill>
              </a:rPr>
              <a:t> </a:t>
            </a:r>
            <a:r>
              <a:rPr dirty="0" err="1">
                <a:solidFill>
                  <a:schemeClr val="bg1"/>
                </a:solidFill>
              </a:rPr>
              <a:t>fugiat</a:t>
            </a:r>
            <a:r>
              <a:rPr dirty="0">
                <a:solidFill>
                  <a:schemeClr val="bg1"/>
                </a:solidFill>
              </a:rPr>
              <a:t> </a:t>
            </a:r>
            <a:r>
              <a:rPr dirty="0" err="1">
                <a:solidFill>
                  <a:schemeClr val="bg1"/>
                </a:solidFill>
              </a:rPr>
              <a:t>nulla</a:t>
            </a:r>
            <a:r>
              <a:rPr dirty="0">
                <a:solidFill>
                  <a:schemeClr val="bg1"/>
                </a:solidFill>
              </a:rPr>
              <a:t> </a:t>
            </a:r>
            <a:r>
              <a:rPr dirty="0" err="1">
                <a:solidFill>
                  <a:schemeClr val="bg1"/>
                </a:solidFill>
              </a:rPr>
              <a:t>pariatur</a:t>
            </a:r>
            <a:r>
              <a:rPr dirty="0">
                <a:solidFill>
                  <a:schemeClr val="bg1"/>
                </a:solidFill>
              </a:rPr>
              <a:t>.</a:t>
            </a:r>
          </a:p>
        </p:txBody>
      </p:sp>
      <p:pic>
        <p:nvPicPr>
          <p:cNvPr id="11" name="Image" descr="Image">
            <a:extLst>
              <a:ext uri="{FF2B5EF4-FFF2-40B4-BE49-F238E27FC236}">
                <a16:creationId xmlns:a16="http://schemas.microsoft.com/office/drawing/2014/main" id="{365CF5F7-98CD-8146-A6C6-BD56F264CDE9}"/>
              </a:ext>
            </a:extLst>
          </p:cNvPr>
          <p:cNvPicPr>
            <a:picLocks noChangeAspect="1"/>
          </p:cNvPicPr>
          <p:nvPr/>
        </p:nvPicPr>
        <p:blipFill>
          <a:blip r:embed="rId4"/>
          <a:stretch>
            <a:fillRect/>
          </a:stretch>
        </p:blipFill>
        <p:spPr>
          <a:xfrm>
            <a:off x="17664017" y="-18094"/>
            <a:ext cx="4559961" cy="13752191"/>
          </a:xfrm>
          <a:prstGeom prst="rect">
            <a:avLst/>
          </a:prstGeom>
          <a:ln w="12700">
            <a:miter lim="400000"/>
          </a:ln>
        </p:spPr>
      </p:pic>
      <p:sp>
        <p:nvSpPr>
          <p:cNvPr id="194" name="Rectangle"/>
          <p:cNvSpPr/>
          <p:nvPr/>
        </p:nvSpPr>
        <p:spPr>
          <a:xfrm>
            <a:off x="-59268" y="-143863"/>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95" name="bangor_logo_c1_flush.pdf" descr="bangor_logo_c1_flush.pdf"/>
          <p:cNvPicPr>
            <a:picLocks noChangeAspect="1"/>
          </p:cNvPicPr>
          <p:nvPr/>
        </p:nvPicPr>
        <p:blipFill>
          <a:blip r:embed="rId5"/>
          <a:stretch>
            <a:fillRect/>
          </a:stretch>
        </p:blipFill>
        <p:spPr>
          <a:xfrm>
            <a:off x="650478" y="541767"/>
            <a:ext cx="3516186" cy="993991"/>
          </a:xfrm>
          <a:prstGeom prst="rect">
            <a:avLst/>
          </a:prstGeom>
          <a:ln w="12700">
            <a:miter lim="400000"/>
          </a:ln>
        </p:spPr>
      </p:pic>
      <p:sp>
        <p:nvSpPr>
          <p:cNvPr id="197" name="Freedom to create."/>
          <p:cNvSpPr txBox="1"/>
          <p:nvPr/>
        </p:nvSpPr>
        <p:spPr>
          <a:xfrm>
            <a:off x="19711515" y="12364578"/>
            <a:ext cx="3821559"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sz="4500" dirty="0" err="1"/>
              <a:t>Rhyddid</a:t>
            </a:r>
            <a:r>
              <a:rPr lang="en-GB" sz="4500" dirty="0"/>
              <a:t> </a:t>
            </a:r>
            <a:r>
              <a:rPr lang="en-GB" sz="4500" dirty="0" err="1"/>
              <a:t>i</a:t>
            </a:r>
            <a:r>
              <a:rPr lang="en-GB" sz="4500" dirty="0"/>
              <a:t> </a:t>
            </a:r>
            <a:r>
              <a:rPr lang="en-GB" sz="4500" dirty="0" err="1"/>
              <a:t>greu</a:t>
            </a:r>
            <a:endParaRPr sz="4500" dirty="0"/>
          </a:p>
        </p:txBody>
      </p:sp>
      <p:sp>
        <p:nvSpPr>
          <p:cNvPr id="12" name="MAIN TITLE HERE">
            <a:extLst>
              <a:ext uri="{FF2B5EF4-FFF2-40B4-BE49-F238E27FC236}">
                <a16:creationId xmlns:a16="http://schemas.microsoft.com/office/drawing/2014/main" id="{C668F097-3694-0642-BBC5-981B93D2A2BA}"/>
              </a:ext>
            </a:extLst>
          </p:cNvPr>
          <p:cNvSpPr txBox="1"/>
          <p:nvPr/>
        </p:nvSpPr>
        <p:spPr>
          <a:xfrm>
            <a:off x="1107986" y="7787533"/>
            <a:ext cx="7312899" cy="9489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40000"/>
              </a:lnSpc>
              <a:defRPr sz="8000" b="1">
                <a:solidFill>
                  <a:srgbClr val="FFFFFF"/>
                </a:solidFill>
                <a:latin typeface="Arial"/>
                <a:ea typeface="Arial"/>
                <a:cs typeface="Arial"/>
                <a:sym typeface="Arial"/>
              </a:defRPr>
            </a:lvl1pPr>
          </a:lstStyle>
          <a:p>
            <a:pPr algn="l">
              <a:lnSpc>
                <a:spcPct val="100000"/>
              </a:lnSpc>
            </a:pPr>
            <a:r>
              <a:rPr lang="en-GB" sz="5500" dirty="0"/>
              <a:t>CREU’R EITHRIADOL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CB28C710-97A1-B84F-A961-3D2B839FE159}"/>
              </a:ext>
            </a:extLst>
          </p:cNvPr>
          <p:cNvSpPr/>
          <p:nvPr/>
        </p:nvSpPr>
        <p:spPr>
          <a:xfrm>
            <a:off x="-59267" y="-56092"/>
            <a:ext cx="24502534" cy="13828184"/>
          </a:xfrm>
          <a:prstGeom prst="rect">
            <a:avLst/>
          </a:prstGeom>
          <a:solidFill>
            <a:srgbClr val="89836B">
              <a:alpha val="56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sp>
        <p:nvSpPr>
          <p:cNvPr id="166" name="Freedom to create."/>
          <p:cNvSpPr txBox="1"/>
          <p:nvPr/>
        </p:nvSpPr>
        <p:spPr>
          <a:xfrm>
            <a:off x="10326003" y="10037370"/>
            <a:ext cx="36981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a:solidFill>
                  <a:schemeClr val="tx1"/>
                </a:solidFill>
              </a:rPr>
              <a:t>Sub heading</a:t>
            </a:r>
            <a:endParaRPr dirty="0">
              <a:solidFill>
                <a:schemeClr val="tx1"/>
              </a:solidFill>
            </a:endParaRPr>
          </a:p>
        </p:txBody>
      </p:sp>
      <p:sp>
        <p:nvSpPr>
          <p:cNvPr id="167" name="SECTION 1…"/>
          <p:cNvSpPr txBox="1"/>
          <p:nvPr/>
        </p:nvSpPr>
        <p:spPr>
          <a:xfrm>
            <a:off x="9020357" y="7377365"/>
            <a:ext cx="6309421" cy="5924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lnSpc>
                <a:spcPct val="40000"/>
              </a:lnSpc>
              <a:defRPr sz="6500" b="1">
                <a:solidFill>
                  <a:srgbClr val="FFFFFF"/>
                </a:solidFill>
                <a:latin typeface="Arial"/>
                <a:ea typeface="Arial"/>
                <a:cs typeface="Arial"/>
                <a:sym typeface="Arial"/>
              </a:defRPr>
            </a:pPr>
            <a:r>
              <a:rPr lang="en-GB" dirty="0">
                <a:solidFill>
                  <a:schemeClr val="tx1">
                    <a:lumMod val="95000"/>
                    <a:lumOff val="5000"/>
                  </a:schemeClr>
                </a:solidFill>
              </a:rPr>
              <a:t>MAIN HEADING</a:t>
            </a:r>
          </a:p>
        </p:txBody>
      </p:sp>
      <p:pic>
        <p:nvPicPr>
          <p:cNvPr id="7" name="Bangor_Logo_A1 copy.pdf" descr="Bangor_Logo_A1 copy.pdf">
            <a:extLst>
              <a:ext uri="{FF2B5EF4-FFF2-40B4-BE49-F238E27FC236}">
                <a16:creationId xmlns:a16="http://schemas.microsoft.com/office/drawing/2014/main" id="{E87C4777-3A91-F34F-92A6-DDE70E631565}"/>
              </a:ext>
            </a:extLst>
          </p:cNvPr>
          <p:cNvPicPr>
            <a:picLocks noChangeAspect="1"/>
          </p:cNvPicPr>
          <p:nvPr/>
        </p:nvPicPr>
        <p:blipFill>
          <a:blip r:embed="rId2"/>
          <a:stretch>
            <a:fillRect/>
          </a:stretch>
        </p:blipFill>
        <p:spPr>
          <a:xfrm>
            <a:off x="10328254" y="1575044"/>
            <a:ext cx="3693627" cy="2979268"/>
          </a:xfrm>
          <a:prstGeom prst="rect">
            <a:avLst/>
          </a:prstGeom>
          <a:ln w="12700">
            <a:miter lim="400000"/>
          </a:ln>
        </p:spPr>
      </p:pic>
      <p:pic>
        <p:nvPicPr>
          <p:cNvPr id="9" name="Image" descr="Image">
            <a:extLst>
              <a:ext uri="{FF2B5EF4-FFF2-40B4-BE49-F238E27FC236}">
                <a16:creationId xmlns:a16="http://schemas.microsoft.com/office/drawing/2014/main" id="{E7FCF3B7-2870-1547-856C-52C2FA140B58}"/>
              </a:ext>
            </a:extLst>
          </p:cNvPr>
          <p:cNvPicPr>
            <a:picLocks noChangeAspect="1"/>
          </p:cNvPicPr>
          <p:nvPr/>
        </p:nvPicPr>
        <p:blipFill>
          <a:blip r:embed="rId3"/>
          <a:stretch>
            <a:fillRect/>
          </a:stretch>
        </p:blipFill>
        <p:spPr>
          <a:xfrm>
            <a:off x="17689007" y="-12375"/>
            <a:ext cx="4543850" cy="1370360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C9016C16-03A2-4847-8F88-C2A67689B060}"/>
              </a:ext>
            </a:extLst>
          </p:cNvPr>
          <p:cNvSpPr/>
          <p:nvPr/>
        </p:nvSpPr>
        <p:spPr>
          <a:xfrm>
            <a:off x="-59267" y="-56092"/>
            <a:ext cx="24502534" cy="13828184"/>
          </a:xfrm>
          <a:prstGeom prst="rect">
            <a:avLst/>
          </a:prstGeom>
          <a:solidFill>
            <a:srgbClr val="89836B">
              <a:alpha val="56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AB163A38-B45E-E647-916F-0B650DF6822C}"/>
              </a:ext>
            </a:extLst>
          </p:cNvPr>
          <p:cNvSpPr/>
          <p:nvPr/>
        </p:nvSpPr>
        <p:spPr>
          <a:xfrm>
            <a:off x="-59267" y="-56092"/>
            <a:ext cx="24502534" cy="13828184"/>
          </a:xfrm>
          <a:prstGeom prst="rect">
            <a:avLst/>
          </a:prstGeom>
          <a:solidFill>
            <a:srgbClr val="89836B">
              <a:alpha val="56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pic>
        <p:nvPicPr>
          <p:cNvPr id="5" name="Image" descr="Image">
            <a:extLst>
              <a:ext uri="{FF2B5EF4-FFF2-40B4-BE49-F238E27FC236}">
                <a16:creationId xmlns:a16="http://schemas.microsoft.com/office/drawing/2014/main" id="{29096636-B5F8-1A48-9AFD-9A30FC24F29E}"/>
              </a:ext>
            </a:extLst>
          </p:cNvPr>
          <p:cNvPicPr>
            <a:picLocks noChangeAspect="1"/>
          </p:cNvPicPr>
          <p:nvPr/>
        </p:nvPicPr>
        <p:blipFill>
          <a:blip r:embed="rId3"/>
          <a:stretch>
            <a:fillRect/>
          </a:stretch>
        </p:blipFill>
        <p:spPr>
          <a:xfrm>
            <a:off x="17689007" y="-12375"/>
            <a:ext cx="4543850" cy="13703604"/>
          </a:xfrm>
          <a:prstGeom prst="rect">
            <a:avLst/>
          </a:prstGeom>
          <a:ln w="12700">
            <a:miter lim="400000"/>
          </a:ln>
        </p:spPr>
      </p:pic>
    </p:spTree>
    <p:extLst>
      <p:ext uri="{BB962C8B-B14F-4D97-AF65-F5344CB8AC3E}">
        <p14:creationId xmlns:p14="http://schemas.microsoft.com/office/powerpoint/2010/main" val="142284538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C9016C16-03A2-4847-8F88-C2A67689B060}"/>
              </a:ext>
            </a:extLst>
          </p:cNvPr>
          <p:cNvSpPr/>
          <p:nvPr/>
        </p:nvSpPr>
        <p:spPr>
          <a:xfrm>
            <a:off x="-59267" y="-56092"/>
            <a:ext cx="24502534" cy="13828184"/>
          </a:xfrm>
          <a:prstGeom prst="rect">
            <a:avLst/>
          </a:prstGeom>
          <a:solidFill>
            <a:srgbClr val="89836B">
              <a:alpha val="8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spTree>
    <p:extLst>
      <p:ext uri="{BB962C8B-B14F-4D97-AF65-F5344CB8AC3E}">
        <p14:creationId xmlns:p14="http://schemas.microsoft.com/office/powerpoint/2010/main" val="36333941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AB163A38-B45E-E647-916F-0B650DF6822C}"/>
              </a:ext>
            </a:extLst>
          </p:cNvPr>
          <p:cNvSpPr/>
          <p:nvPr/>
        </p:nvSpPr>
        <p:spPr>
          <a:xfrm>
            <a:off x="-59267" y="-56092"/>
            <a:ext cx="24502534" cy="13828184"/>
          </a:xfrm>
          <a:prstGeom prst="rect">
            <a:avLst/>
          </a:prstGeom>
          <a:solidFill>
            <a:srgbClr val="89836B">
              <a:alpha val="8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dirty="0"/>
          </a:p>
        </p:txBody>
      </p:sp>
      <p:pic>
        <p:nvPicPr>
          <p:cNvPr id="202" name="bangor_logo_c1_flush.pdf" descr="bangor_logo_c1_flush.pdf"/>
          <p:cNvPicPr>
            <a:picLocks noChangeAspect="1"/>
          </p:cNvPicPr>
          <p:nvPr/>
        </p:nvPicPr>
        <p:blipFill>
          <a:blip r:embed="rId2"/>
          <a:stretch>
            <a:fillRect/>
          </a:stretch>
        </p:blipFill>
        <p:spPr>
          <a:xfrm>
            <a:off x="996468" y="12008837"/>
            <a:ext cx="3516186" cy="993991"/>
          </a:xfrm>
          <a:prstGeom prst="rect">
            <a:avLst/>
          </a:prstGeom>
          <a:ln w="12700">
            <a:miter lim="400000"/>
          </a:ln>
        </p:spPr>
      </p:pic>
      <p:pic>
        <p:nvPicPr>
          <p:cNvPr id="5" name="Image" descr="Image">
            <a:extLst>
              <a:ext uri="{FF2B5EF4-FFF2-40B4-BE49-F238E27FC236}">
                <a16:creationId xmlns:a16="http://schemas.microsoft.com/office/drawing/2014/main" id="{29096636-B5F8-1A48-9AFD-9A30FC24F29E}"/>
              </a:ext>
            </a:extLst>
          </p:cNvPr>
          <p:cNvPicPr>
            <a:picLocks noChangeAspect="1"/>
          </p:cNvPicPr>
          <p:nvPr/>
        </p:nvPicPr>
        <p:blipFill>
          <a:blip r:embed="rId3"/>
          <a:stretch>
            <a:fillRect/>
          </a:stretch>
        </p:blipFill>
        <p:spPr>
          <a:xfrm>
            <a:off x="17689007" y="-12375"/>
            <a:ext cx="4543850" cy="13703604"/>
          </a:xfrm>
          <a:prstGeom prst="rect">
            <a:avLst/>
          </a:prstGeom>
          <a:ln w="12700">
            <a:miter lim="400000"/>
          </a:ln>
        </p:spPr>
      </p:pic>
    </p:spTree>
    <p:extLst>
      <p:ext uri="{BB962C8B-B14F-4D97-AF65-F5344CB8AC3E}">
        <p14:creationId xmlns:p14="http://schemas.microsoft.com/office/powerpoint/2010/main" val="3502649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steve-halama-Z9uoe2eBhHk-unsplash.jpg"/>
          <p:cNvPicPr>
            <a:picLocks noChangeAspect="1"/>
          </p:cNvPicPr>
          <p:nvPr/>
        </p:nvPicPr>
        <p:blipFill rotWithShape="1">
          <a:blip r:embed="rId2">
            <a:extLst>
              <a:ext uri="{28A0092B-C50C-407E-A947-70E740481C1C}">
                <a14:useLocalDpi xmlns:a14="http://schemas.microsoft.com/office/drawing/2010/main" val="0"/>
              </a:ext>
            </a:extLst>
          </a:blip>
          <a:srcRect b="5689"/>
          <a:stretch/>
        </p:blipFill>
        <p:spPr>
          <a:xfrm>
            <a:off x="-71172" y="1746698"/>
            <a:ext cx="6314222" cy="3970015"/>
          </a:xfrm>
          <a:prstGeom prst="rect">
            <a:avLst/>
          </a:prstGeom>
          <a:ln w="12700">
            <a:miter lim="400000"/>
          </a:ln>
        </p:spPr>
      </p:pic>
      <p:pic>
        <p:nvPicPr>
          <p:cNvPr id="179" name="joshua-ness-97202-unsplash copy.jpeg"/>
          <p:cNvPicPr>
            <a:picLocks noChangeAspect="1"/>
          </p:cNvPicPr>
          <p:nvPr/>
        </p:nvPicPr>
        <p:blipFill rotWithShape="1">
          <a:blip r:embed="rId3">
            <a:extLst>
              <a:ext uri="{28A0092B-C50C-407E-A947-70E740481C1C}">
                <a14:useLocalDpi xmlns:a14="http://schemas.microsoft.com/office/drawing/2010/main" val="0"/>
              </a:ext>
            </a:extLst>
          </a:blip>
          <a:srcRect b="5689"/>
          <a:stretch/>
        </p:blipFill>
        <p:spPr>
          <a:xfrm>
            <a:off x="6089915" y="1746698"/>
            <a:ext cx="6306940" cy="3970015"/>
          </a:xfrm>
          <a:prstGeom prst="rect">
            <a:avLst/>
          </a:prstGeom>
          <a:ln w="12700">
            <a:miter lim="400000"/>
          </a:ln>
        </p:spPr>
      </p:pic>
      <p:pic>
        <p:nvPicPr>
          <p:cNvPr id="180" name="luke-porter-203637-unsplash copy.jpeg"/>
          <p:cNvPicPr>
            <a:picLocks noChangeAspect="1"/>
          </p:cNvPicPr>
          <p:nvPr/>
        </p:nvPicPr>
        <p:blipFill rotWithShape="1">
          <a:blip r:embed="rId4">
            <a:extLst>
              <a:ext uri="{28A0092B-C50C-407E-A947-70E740481C1C}">
                <a14:useLocalDpi xmlns:a14="http://schemas.microsoft.com/office/drawing/2010/main" val="0"/>
              </a:ext>
            </a:extLst>
          </a:blip>
          <a:srcRect l="-218" t="-218" r="1" b="8939"/>
          <a:stretch/>
        </p:blipFill>
        <p:spPr>
          <a:xfrm>
            <a:off x="12178349" y="1507232"/>
            <a:ext cx="6278561" cy="4209482"/>
          </a:xfrm>
          <a:prstGeom prst="rect">
            <a:avLst/>
          </a:prstGeom>
          <a:ln w="12700">
            <a:miter lim="400000"/>
          </a:ln>
        </p:spPr>
      </p:pic>
      <p:pic>
        <p:nvPicPr>
          <p:cNvPr id="181" name="644391.jpg" descr="644391.jpg"/>
          <p:cNvPicPr>
            <a:picLocks noChangeAspect="1"/>
          </p:cNvPicPr>
          <p:nvPr/>
        </p:nvPicPr>
        <p:blipFill>
          <a:blip r:embed="rId5"/>
          <a:srcRect t="3733" b="3733"/>
          <a:stretch>
            <a:fillRect/>
          </a:stretch>
        </p:blipFill>
        <p:spPr>
          <a:xfrm>
            <a:off x="18279247" y="1906842"/>
            <a:ext cx="6175926" cy="3809871"/>
          </a:xfrm>
          <a:prstGeom prst="rect">
            <a:avLst/>
          </a:prstGeom>
          <a:ln w="12700">
            <a:miter lim="400000"/>
          </a:ln>
        </p:spPr>
      </p:pic>
      <p:sp>
        <p:nvSpPr>
          <p:cNvPr id="183" name="MAIN TITLE HERE"/>
          <p:cNvSpPr txBox="1"/>
          <p:nvPr/>
        </p:nvSpPr>
        <p:spPr>
          <a:xfrm>
            <a:off x="1123326" y="7909787"/>
            <a:ext cx="13753444" cy="1044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pPr algn="l"/>
            <a:r>
              <a:rPr lang="en-GB" sz="5500" dirty="0">
                <a:solidFill>
                  <a:schemeClr val="tx1"/>
                </a:solidFill>
              </a:rPr>
              <a:t>DARGANFYDDA’R EITHRIADOL YNOT TI</a:t>
            </a:r>
          </a:p>
          <a:p>
            <a:endParaRPr lang="en-GB" dirty="0"/>
          </a:p>
        </p:txBody>
      </p:sp>
      <p:sp>
        <p:nvSpPr>
          <p:cNvPr id="184" name="Freedom to create."/>
          <p:cNvSpPr txBox="1"/>
          <p:nvPr/>
        </p:nvSpPr>
        <p:spPr>
          <a:xfrm>
            <a:off x="1123326" y="6126171"/>
            <a:ext cx="42319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A9A9A9"/>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greu</a:t>
            </a:r>
            <a:endParaRPr lang="en-GB" dirty="0"/>
          </a:p>
        </p:txBody>
      </p:sp>
      <p:sp>
        <p:nvSpPr>
          <p:cNvPr id="185" name="Lorem ipsum dolor sit amet, consectetur adipiscing elit, sed do eiusmod tempor incididunt ut labore et dolore magna aliqua. Ut enim ad minim veniam, quis nostrud exercitation ullamco laboris nisi ut aliquip ex ea commodo consequat. Duis aute irure dolor "/>
          <p:cNvSpPr txBox="1"/>
          <p:nvPr/>
        </p:nvSpPr>
        <p:spPr>
          <a:xfrm>
            <a:off x="1123326" y="9892678"/>
            <a:ext cx="7975932" cy="2658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sp>
        <p:nvSpPr>
          <p:cNvPr id="17" name="Lorem ipsum dolor sit amet, consectetur adipiscing elit, sed do eiusmod tempor incididunt ut labore et dolore magna aliqua. Ut enim ad minim veniam, quis nostrud exercitation ullamco laboris nisi ut aliquip ex ea commodo consequat. Duis aute irure dolor ">
            <a:extLst>
              <a:ext uri="{FF2B5EF4-FFF2-40B4-BE49-F238E27FC236}">
                <a16:creationId xmlns:a16="http://schemas.microsoft.com/office/drawing/2014/main" id="{5D439ECA-E963-9B4B-8D69-99F01E8D133A}"/>
              </a:ext>
            </a:extLst>
          </p:cNvPr>
          <p:cNvSpPr txBox="1"/>
          <p:nvPr/>
        </p:nvSpPr>
        <p:spPr>
          <a:xfrm>
            <a:off x="10190630" y="9892678"/>
            <a:ext cx="7975932" cy="2658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20000"/>
              </a:lnSpc>
              <a:spcBef>
                <a:spcPts val="0"/>
              </a:spcBef>
              <a:defRPr sz="2500" spc="-50">
                <a:solidFill>
                  <a:srgbClr val="A9A9A9"/>
                </a:solidFill>
                <a:latin typeface="Arial"/>
                <a:ea typeface="Arial"/>
                <a:cs typeface="Arial"/>
                <a:sym typeface="Arial"/>
              </a:defRPr>
            </a:lvl1pPr>
          </a:lstStyle>
          <a:p>
            <a:r>
              <a:rPr dirty="0"/>
              <a:t>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a:t>
            </a:r>
            <a:r>
              <a:rPr dirty="0" err="1"/>
              <a:t>labore</a:t>
            </a:r>
            <a:r>
              <a:rPr dirty="0"/>
              <a:t>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a:t>
            </a:r>
          </a:p>
        </p:txBody>
      </p:sp>
      <p:pic>
        <p:nvPicPr>
          <p:cNvPr id="14" name="Image" descr="Image">
            <a:extLst>
              <a:ext uri="{FF2B5EF4-FFF2-40B4-BE49-F238E27FC236}">
                <a16:creationId xmlns:a16="http://schemas.microsoft.com/office/drawing/2014/main" id="{EEC4AEE4-A6F7-F344-A537-3CF9BB530A52}"/>
              </a:ext>
            </a:extLst>
          </p:cNvPr>
          <p:cNvPicPr>
            <a:picLocks noChangeAspect="1"/>
          </p:cNvPicPr>
          <p:nvPr/>
        </p:nvPicPr>
        <p:blipFill>
          <a:blip r:embed="rId6"/>
          <a:stretch>
            <a:fillRect/>
          </a:stretch>
        </p:blipFill>
        <p:spPr>
          <a:xfrm>
            <a:off x="17664017" y="-18094"/>
            <a:ext cx="4559961" cy="13752191"/>
          </a:xfrm>
          <a:prstGeom prst="rect">
            <a:avLst/>
          </a:prstGeom>
          <a:ln w="12700">
            <a:miter lim="400000"/>
          </a:ln>
        </p:spPr>
      </p:pic>
      <p:sp>
        <p:nvSpPr>
          <p:cNvPr id="188"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89" name="bangor_logo_c1_flush.pdf" descr="bangor_logo_c1_flush.pdf"/>
          <p:cNvPicPr>
            <a:picLocks noChangeAspect="1"/>
          </p:cNvPicPr>
          <p:nvPr/>
        </p:nvPicPr>
        <p:blipFill>
          <a:blip r:embed="rId7"/>
          <a:stretch>
            <a:fillRect/>
          </a:stretch>
        </p:blipFill>
        <p:spPr>
          <a:xfrm>
            <a:off x="650478" y="541767"/>
            <a:ext cx="3516186" cy="99399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jonatan-pie-3l3RwQdHRHg-unsplash.jpg" descr="jonatan-pie-3l3RwQdHRHg-unsplash.jpg"/>
          <p:cNvPicPr>
            <a:picLocks noChangeAspect="1"/>
          </p:cNvPicPr>
          <p:nvPr/>
        </p:nvPicPr>
        <p:blipFill>
          <a:blip r:embed="rId2"/>
          <a:srcRect t="25998"/>
          <a:stretch>
            <a:fillRect/>
          </a:stretch>
        </p:blipFill>
        <p:spPr>
          <a:xfrm>
            <a:off x="-42997" y="1746414"/>
            <a:ext cx="24469994" cy="12094646"/>
          </a:xfrm>
          <a:prstGeom prst="rect">
            <a:avLst/>
          </a:prstGeom>
          <a:ln w="12700">
            <a:miter lim="400000"/>
          </a:ln>
        </p:spPr>
      </p:pic>
      <p:sp>
        <p:nvSpPr>
          <p:cNvPr id="172" name="WE TRANSFORM"/>
          <p:cNvSpPr txBox="1"/>
          <p:nvPr/>
        </p:nvSpPr>
        <p:spPr>
          <a:xfrm>
            <a:off x="6841176" y="6058157"/>
            <a:ext cx="10701648" cy="1410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b="1">
                <a:solidFill>
                  <a:srgbClr val="FFFFFF"/>
                </a:solidFill>
                <a:latin typeface="Arial"/>
                <a:ea typeface="Arial"/>
                <a:cs typeface="Arial"/>
                <a:sym typeface="Arial"/>
              </a:defRPr>
            </a:lvl1pPr>
          </a:lstStyle>
          <a:p>
            <a:r>
              <a:rPr lang="en-GB" sz="8500" dirty="0"/>
              <a:t>NI’N GWEDDNEWID </a:t>
            </a:r>
          </a:p>
        </p:txBody>
      </p:sp>
      <p:sp>
        <p:nvSpPr>
          <p:cNvPr id="173" name="Freedom to create."/>
          <p:cNvSpPr txBox="1"/>
          <p:nvPr/>
        </p:nvSpPr>
        <p:spPr>
          <a:xfrm>
            <a:off x="9987069" y="8293117"/>
            <a:ext cx="4409862"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cy-GB" dirty="0"/>
              <a:t>Rhyddid i greu</a:t>
            </a:r>
            <a:r>
              <a:rPr lang="en-GB" dirty="0"/>
              <a:t> </a:t>
            </a:r>
            <a:endParaRPr dirty="0"/>
          </a:p>
        </p:txBody>
      </p:sp>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3"/>
          <a:stretch>
            <a:fillRect/>
          </a:stretch>
        </p:blipFill>
        <p:spPr>
          <a:xfrm>
            <a:off x="650478" y="541767"/>
            <a:ext cx="3516186" cy="993991"/>
          </a:xfrm>
          <a:prstGeom prst="rect">
            <a:avLst/>
          </a:prstGeom>
          <a:ln w="12700">
            <a:miter lim="400000"/>
          </a:ln>
        </p:spPr>
      </p:pic>
      <p:pic>
        <p:nvPicPr>
          <p:cNvPr id="8" name="Image" descr="Image">
            <a:extLst>
              <a:ext uri="{FF2B5EF4-FFF2-40B4-BE49-F238E27FC236}">
                <a16:creationId xmlns:a16="http://schemas.microsoft.com/office/drawing/2014/main" id="{AD2A0EDE-4A03-5D45-98DB-59B4E31E744D}"/>
              </a:ext>
            </a:extLst>
          </p:cNvPr>
          <p:cNvPicPr>
            <a:picLocks noChangeAspect="1"/>
          </p:cNvPicPr>
          <p:nvPr/>
        </p:nvPicPr>
        <p:blipFill>
          <a:blip r:embed="rId4"/>
          <a:stretch>
            <a:fillRect/>
          </a:stretch>
        </p:blipFill>
        <p:spPr>
          <a:xfrm>
            <a:off x="17635629" y="137456"/>
            <a:ext cx="4543850" cy="1370360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kite, person, looking&#10;&#10;Description automatically generated">
            <a:extLst>
              <a:ext uri="{FF2B5EF4-FFF2-40B4-BE49-F238E27FC236}">
                <a16:creationId xmlns:a16="http://schemas.microsoft.com/office/drawing/2014/main" id="{65EDC2B9-EC25-DC41-A969-031C6AA869E8}"/>
              </a:ext>
            </a:extLst>
          </p:cNvPr>
          <p:cNvPicPr>
            <a:picLocks noChangeAspect="1"/>
          </p:cNvPicPr>
          <p:nvPr/>
        </p:nvPicPr>
        <p:blipFill rotWithShape="1">
          <a:blip r:embed="rId2">
            <a:extLst>
              <a:ext uri="{28A0092B-C50C-407E-A947-70E740481C1C}">
                <a14:useLocalDpi xmlns:a14="http://schemas.microsoft.com/office/drawing/2010/main" val="0"/>
              </a:ext>
            </a:extLst>
          </a:blip>
          <a:srcRect t="21071" b="5624"/>
          <a:stretch/>
        </p:blipFill>
        <p:spPr>
          <a:xfrm>
            <a:off x="-59267" y="1748589"/>
            <a:ext cx="24502535" cy="11967411"/>
          </a:xfrm>
          <a:prstGeom prst="rect">
            <a:avLst/>
          </a:prstGeom>
        </p:spPr>
      </p:pic>
      <p:pic>
        <p:nvPicPr>
          <p:cNvPr id="12" name="Image" descr="Image">
            <a:extLst>
              <a:ext uri="{FF2B5EF4-FFF2-40B4-BE49-F238E27FC236}">
                <a16:creationId xmlns:a16="http://schemas.microsoft.com/office/drawing/2014/main" id="{8CB3513F-D872-AE46-9710-CE94AEF72E3A}"/>
              </a:ext>
            </a:extLst>
          </p:cNvPr>
          <p:cNvPicPr>
            <a:picLocks noChangeAspect="1"/>
          </p:cNvPicPr>
          <p:nvPr/>
        </p:nvPicPr>
        <p:blipFill>
          <a:blip r:embed="rId3"/>
          <a:stretch>
            <a:fillRect/>
          </a:stretch>
        </p:blipFill>
        <p:spPr>
          <a:xfrm>
            <a:off x="17672074" y="-12375"/>
            <a:ext cx="4543850" cy="13703604"/>
          </a:xfrm>
          <a:prstGeom prst="rect">
            <a:avLst/>
          </a:prstGeom>
          <a:ln w="12700">
            <a:miter lim="400000"/>
          </a:ln>
        </p:spPr>
      </p:pic>
      <p:sp>
        <p:nvSpPr>
          <p:cNvPr id="175" name="Rectangle"/>
          <p:cNvSpPr/>
          <p:nvPr/>
        </p:nvSpPr>
        <p:spPr>
          <a:xfrm>
            <a:off x="-59267" y="-149159"/>
            <a:ext cx="24502535" cy="2087563"/>
          </a:xfrm>
          <a:prstGeom prst="rect">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a:p>
        </p:txBody>
      </p:sp>
      <p:pic>
        <p:nvPicPr>
          <p:cNvPr id="176" name="bangor_logo_c1_flush.pdf" descr="bangor_logo_c1_flush.pdf"/>
          <p:cNvPicPr>
            <a:picLocks noChangeAspect="1"/>
          </p:cNvPicPr>
          <p:nvPr/>
        </p:nvPicPr>
        <p:blipFill>
          <a:blip r:embed="rId4"/>
          <a:stretch>
            <a:fillRect/>
          </a:stretch>
        </p:blipFill>
        <p:spPr>
          <a:xfrm>
            <a:off x="650478" y="541767"/>
            <a:ext cx="3516186" cy="993991"/>
          </a:xfrm>
          <a:prstGeom prst="rect">
            <a:avLst/>
          </a:prstGeom>
          <a:ln w="12700">
            <a:miter lim="400000"/>
          </a:ln>
        </p:spPr>
      </p:pic>
      <p:sp>
        <p:nvSpPr>
          <p:cNvPr id="8" name="MAIN TITLE HERE">
            <a:extLst>
              <a:ext uri="{FF2B5EF4-FFF2-40B4-BE49-F238E27FC236}">
                <a16:creationId xmlns:a16="http://schemas.microsoft.com/office/drawing/2014/main" id="{B4158823-FDC5-2447-84F3-116FF816F193}"/>
              </a:ext>
            </a:extLst>
          </p:cNvPr>
          <p:cNvSpPr txBox="1"/>
          <p:nvPr/>
        </p:nvSpPr>
        <p:spPr>
          <a:xfrm>
            <a:off x="5790509" y="7027008"/>
            <a:ext cx="12415258" cy="7431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40000"/>
              </a:lnSpc>
              <a:defRPr sz="8000" b="1">
                <a:solidFill>
                  <a:srgbClr val="89836B"/>
                </a:solidFill>
                <a:latin typeface="Arial"/>
                <a:ea typeface="Arial"/>
                <a:cs typeface="Arial"/>
                <a:sym typeface="Arial"/>
              </a:defRPr>
            </a:lvl1pPr>
          </a:lstStyle>
          <a:p>
            <a:r>
              <a:rPr lang="en-GB" sz="8500" dirty="0">
                <a:solidFill>
                  <a:schemeClr val="bg1"/>
                </a:solidFill>
              </a:rPr>
              <a:t>YSGOGI'R EITHRIADOL</a:t>
            </a:r>
          </a:p>
        </p:txBody>
      </p:sp>
      <p:sp>
        <p:nvSpPr>
          <p:cNvPr id="9" name="Freedom to create.">
            <a:extLst>
              <a:ext uri="{FF2B5EF4-FFF2-40B4-BE49-F238E27FC236}">
                <a16:creationId xmlns:a16="http://schemas.microsoft.com/office/drawing/2014/main" id="{EB1507EB-5CD2-9F4B-9B46-10F3CC0F3232}"/>
              </a:ext>
            </a:extLst>
          </p:cNvPr>
          <p:cNvSpPr txBox="1"/>
          <p:nvPr/>
        </p:nvSpPr>
        <p:spPr>
          <a:xfrm>
            <a:off x="9701735" y="8653959"/>
            <a:ext cx="4980531"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solidFill>
                  <a:srgbClr val="FFFFFF"/>
                </a:solidFill>
                <a:latin typeface="Arial"/>
                <a:ea typeface="Arial"/>
                <a:cs typeface="Arial"/>
                <a:sym typeface="Arial"/>
              </a:defRPr>
            </a:lvl1pPr>
          </a:lstStyle>
          <a:p>
            <a:r>
              <a:rPr lang="en-GB" dirty="0" err="1"/>
              <a:t>Rhyddid</a:t>
            </a:r>
            <a:r>
              <a:rPr lang="en-GB" dirty="0"/>
              <a:t> </a:t>
            </a:r>
            <a:r>
              <a:rPr lang="en-GB" dirty="0" err="1"/>
              <a:t>i</a:t>
            </a:r>
            <a:r>
              <a:rPr lang="en-GB" dirty="0"/>
              <a:t> </a:t>
            </a:r>
            <a:r>
              <a:rPr lang="en-GB" dirty="0" err="1"/>
              <a:t>feddwl</a:t>
            </a:r>
            <a:endParaRPr dirty="0"/>
          </a:p>
        </p:txBody>
      </p:sp>
    </p:spTree>
    <p:extLst>
      <p:ext uri="{BB962C8B-B14F-4D97-AF65-F5344CB8AC3E}">
        <p14:creationId xmlns:p14="http://schemas.microsoft.com/office/powerpoint/2010/main" val="4273759307"/>
      </p:ext>
    </p:extLst>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133</TotalTime>
  <Words>269</Words>
  <Application>Microsoft Macintosh PowerPoint</Application>
  <PresentationFormat>Custom</PresentationFormat>
  <Paragraphs>17</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Helvetica Neue</vt:lpstr>
      <vt:lpstr>Helvetica Neue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Lorraine Westwood</dc:creator>
  <cp:lastModifiedBy>lauren hunt</cp:lastModifiedBy>
  <cp:revision>28</cp:revision>
  <dcterms:modified xsi:type="dcterms:W3CDTF">2020-10-21T15:37:27Z</dcterms:modified>
</cp:coreProperties>
</file>