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7" r:id="rId1"/>
  </p:sldMasterIdLst>
  <p:notesMasterIdLst>
    <p:notesMasterId r:id="rId11"/>
  </p:notesMasterIdLst>
  <p:sldIdLst>
    <p:sldId id="256" r:id="rId2"/>
    <p:sldId id="258" r:id="rId3"/>
    <p:sldId id="262" r:id="rId4"/>
    <p:sldId id="266" r:id="rId5"/>
    <p:sldId id="260" r:id="rId6"/>
    <p:sldId id="259" r:id="rId7"/>
    <p:sldId id="272" r:id="rId8"/>
    <p:sldId id="273" r:id="rId9"/>
    <p:sldId id="261" r:id="rId10"/>
  </p:sldIdLst>
  <p:sldSz cx="24384000"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rraine" initials="L" lastIdx="15" clrIdx="0">
    <p:extLst>
      <p:ext uri="{19B8F6BF-5375-455C-9EA6-DF929625EA0E}">
        <p15:presenceInfo xmlns:p15="http://schemas.microsoft.com/office/powerpoint/2012/main" userId="458a3664a57d698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79"/>
    <a:srgbClr val="003973"/>
    <a:srgbClr val="77B2CE"/>
    <a:srgbClr val="0D0B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70"/>
    <p:restoredTop sz="94694"/>
  </p:normalViewPr>
  <p:slideViewPr>
    <p:cSldViewPr snapToGrid="0">
      <p:cViewPr varScale="1">
        <p:scale>
          <a:sx n="60" d="100"/>
          <a:sy n="60" d="100"/>
        </p:scale>
        <p:origin x="145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1305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GB"/>
              <a:t>Click to edit Master title style</a:t>
            </a:r>
            <a:endParaRPr lang="en-US" dirty="0"/>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9CA5D0CA-18A1-1142-AB93-C9D4480A0CEC}" type="datetimeFigureOut">
              <a:rPr lang="en-US" smtClean="0"/>
              <a:t>10/21/20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439016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CA5D0CA-18A1-1142-AB93-C9D4480A0CEC}" type="datetimeFigureOut">
              <a:rPr lang="en-US" smtClean="0"/>
              <a:t>10/21/20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908489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CA5D0CA-18A1-1142-AB93-C9D4480A0CEC}" type="datetimeFigureOut">
              <a:rPr lang="en-US" smtClean="0"/>
              <a:t>10/21/20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92423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13"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988034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CA5D0CA-18A1-1142-AB93-C9D4480A0CEC}" type="datetimeFigureOut">
              <a:rPr lang="en-US" smtClean="0"/>
              <a:t>10/21/20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064152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en-GB"/>
              <a:t>Click to edit Master title style</a:t>
            </a:r>
            <a:endParaRPr lang="en-US" dirty="0"/>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CA5D0CA-18A1-1142-AB93-C9D4480A0CEC}" type="datetimeFigureOut">
              <a:rPr lang="en-US" smtClean="0"/>
              <a:t>10/21/20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473813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CA5D0CA-18A1-1142-AB93-C9D4480A0CEC}" type="datetimeFigureOut">
              <a:rPr lang="en-US" smtClean="0"/>
              <a:t>10/21/20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955739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GB"/>
              <a:t>Click to edit Master title style</a:t>
            </a:r>
            <a:endParaRPr lang="en-US" dirty="0"/>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GB"/>
              <a:t>Click to edit Master text styles</a:t>
            </a:r>
          </a:p>
        </p:txBody>
      </p:sp>
      <p:sp>
        <p:nvSpPr>
          <p:cNvPr id="4" name="Content Placeholder 3"/>
          <p:cNvSpPr>
            <a:spLocks noGrp="1"/>
          </p:cNvSpPr>
          <p:nvPr>
            <p:ph sz="half" idx="2"/>
          </p:nvPr>
        </p:nvSpPr>
        <p:spPr>
          <a:xfrm>
            <a:off x="1679577" y="5010150"/>
            <a:ext cx="10315574" cy="73691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GB"/>
              <a:t>Click to 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CA5D0CA-18A1-1142-AB93-C9D4480A0CEC}" type="datetimeFigureOut">
              <a:rPr lang="en-US" smtClean="0"/>
              <a:t>10/21/20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987170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9CA5D0CA-18A1-1142-AB93-C9D4480A0CEC}" type="datetimeFigureOut">
              <a:rPr lang="en-US" smtClean="0"/>
              <a:t>10/21/20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3012142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A5D0CA-18A1-1142-AB93-C9D4480A0CEC}" type="datetimeFigureOut">
              <a:rPr lang="en-US" smtClean="0"/>
              <a:t>10/21/20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113176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GB"/>
              <a:t>Click to edit Master title style</a:t>
            </a:r>
            <a:endParaRPr lang="en-US" dirty="0"/>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GB"/>
              <a:t>Click to edit Master text styles</a:t>
            </a:r>
          </a:p>
        </p:txBody>
      </p:sp>
      <p:sp>
        <p:nvSpPr>
          <p:cNvPr id="5" name="Date Placeholder 4"/>
          <p:cNvSpPr>
            <a:spLocks noGrp="1"/>
          </p:cNvSpPr>
          <p:nvPr>
            <p:ph type="dt" sz="half" idx="10"/>
          </p:nvPr>
        </p:nvSpPr>
        <p:spPr/>
        <p:txBody>
          <a:bodyPr/>
          <a:lstStyle/>
          <a:p>
            <a:fld id="{9CA5D0CA-18A1-1142-AB93-C9D4480A0CEC}" type="datetimeFigureOut">
              <a:rPr lang="en-US" smtClean="0"/>
              <a:t>10/21/20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722056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GB"/>
              <a:t>Click icon to add picture</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GB"/>
              <a:t>Click to edit Master text styles</a:t>
            </a:r>
          </a:p>
        </p:txBody>
      </p:sp>
      <p:sp>
        <p:nvSpPr>
          <p:cNvPr id="5" name="Date Placeholder 4"/>
          <p:cNvSpPr>
            <a:spLocks noGrp="1"/>
          </p:cNvSpPr>
          <p:nvPr>
            <p:ph type="dt" sz="half" idx="10"/>
          </p:nvPr>
        </p:nvSpPr>
        <p:spPr/>
        <p:txBody>
          <a:bodyPr/>
          <a:lstStyle/>
          <a:p>
            <a:fld id="{9CA5D0CA-18A1-1142-AB93-C9D4480A0CEC}" type="datetimeFigureOut">
              <a:rPr lang="en-US" smtClean="0"/>
              <a:t>10/21/20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997238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9CA5D0CA-18A1-1142-AB93-C9D4480A0CEC}" type="datetimeFigureOut">
              <a:rPr lang="en-US" smtClean="0"/>
              <a:t>10/21/20</a:t>
            </a:fld>
            <a:endParaRPr lang="en-US"/>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86CB4B4D-7CA3-9044-876B-883B54F8677D}" type="slidenum">
              <a:rPr lang="en-GB" smtClean="0"/>
              <a:t>‹#›</a:t>
            </a:fld>
            <a:endParaRPr lang="en-GB"/>
          </a:p>
        </p:txBody>
      </p:sp>
    </p:spTree>
    <p:extLst>
      <p:ext uri="{BB962C8B-B14F-4D97-AF65-F5344CB8AC3E}">
        <p14:creationId xmlns:p14="http://schemas.microsoft.com/office/powerpoint/2010/main" val="383123439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16000"/>
          </a:schemeClr>
        </a:solidFill>
        <a:effectLst/>
      </p:bgPr>
    </p:bg>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F2A50AAF-74BF-9C43-A4CD-AC5EF3B94E41}"/>
              </a:ext>
            </a:extLst>
          </p:cNvPr>
          <p:cNvSpPr/>
          <p:nvPr/>
        </p:nvSpPr>
        <p:spPr>
          <a:xfrm>
            <a:off x="0" y="0"/>
            <a:ext cx="24536400" cy="13868400"/>
          </a:xfrm>
          <a:prstGeom prst="rect">
            <a:avLst/>
          </a:prstGeom>
          <a:solidFill>
            <a:srgbClr val="003973"/>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1" name="Image" descr="Image">
            <a:extLst>
              <a:ext uri="{FF2B5EF4-FFF2-40B4-BE49-F238E27FC236}">
                <a16:creationId xmlns:a16="http://schemas.microsoft.com/office/drawing/2014/main" id="{4CDDDCDE-2CA5-1740-8093-36472A411436}"/>
              </a:ext>
            </a:extLst>
          </p:cNvPr>
          <p:cNvPicPr>
            <a:picLocks noChangeAspect="1"/>
          </p:cNvPicPr>
          <p:nvPr/>
        </p:nvPicPr>
        <p:blipFill>
          <a:blip r:embed="rId2"/>
          <a:stretch>
            <a:fillRect/>
          </a:stretch>
        </p:blipFill>
        <p:spPr>
          <a:xfrm>
            <a:off x="8964264" y="3040194"/>
            <a:ext cx="6607873" cy="5329504"/>
          </a:xfrm>
          <a:prstGeom prst="rect">
            <a:avLst/>
          </a:prstGeom>
          <a:ln w="12700">
            <a:miter lim="400000"/>
          </a:ln>
        </p:spPr>
      </p:pic>
      <p:pic>
        <p:nvPicPr>
          <p:cNvPr id="6" name="Image" descr="Image">
            <a:extLst>
              <a:ext uri="{FF2B5EF4-FFF2-40B4-BE49-F238E27FC236}">
                <a16:creationId xmlns:a16="http://schemas.microsoft.com/office/drawing/2014/main" id="{27C5D68D-79BA-E64A-9D5B-FEF920C1936F}"/>
              </a:ext>
            </a:extLst>
          </p:cNvPr>
          <p:cNvPicPr>
            <a:picLocks noChangeAspect="1"/>
          </p:cNvPicPr>
          <p:nvPr/>
        </p:nvPicPr>
        <p:blipFill>
          <a:blip r:embed="rId3"/>
          <a:stretch>
            <a:fillRect/>
          </a:stretch>
        </p:blipFill>
        <p:spPr>
          <a:xfrm>
            <a:off x="17689007" y="-76200"/>
            <a:ext cx="4543850" cy="13868400"/>
          </a:xfrm>
          <a:prstGeom prst="rect">
            <a:avLst/>
          </a:prstGeom>
          <a:ln w="12700">
            <a:miter lim="400000"/>
          </a:ln>
        </p:spPr>
      </p:pic>
      <p:sp>
        <p:nvSpPr>
          <p:cNvPr id="8" name="Be Extraordinary.">
            <a:extLst>
              <a:ext uri="{FF2B5EF4-FFF2-40B4-BE49-F238E27FC236}">
                <a16:creationId xmlns:a16="http://schemas.microsoft.com/office/drawing/2014/main" id="{46E252FC-3AFB-4840-B8CC-3197DF0C03C0}"/>
              </a:ext>
            </a:extLst>
          </p:cNvPr>
          <p:cNvSpPr txBox="1"/>
          <p:nvPr/>
        </p:nvSpPr>
        <p:spPr>
          <a:xfrm>
            <a:off x="8731366" y="10675806"/>
            <a:ext cx="7073668"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latin typeface="Arial"/>
                <a:ea typeface="Arial"/>
                <a:cs typeface="Arial"/>
                <a:sym typeface="Arial"/>
              </a:defRPr>
            </a:lvl1pPr>
          </a:lstStyle>
          <a:p>
            <a:pPr algn="ctr"/>
            <a:r>
              <a:rPr lang="en-GB" b="1" dirty="0">
                <a:solidFill>
                  <a:schemeClr val="bg1"/>
                </a:solidFill>
                <a:latin typeface="Arial" panose="020B0604020202020204" pitchFamily="34" charset="0"/>
                <a:cs typeface="Arial" panose="020B0604020202020204" pitchFamily="34" charset="0"/>
              </a:rPr>
              <a:t>BYDD YN EITHRIADOL</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B462B5DA-8EB1-E24C-AC8C-69B0FD8FB7E3}"/>
              </a:ext>
            </a:extLst>
          </p:cNvPr>
          <p:cNvSpPr/>
          <p:nvPr/>
        </p:nvSpPr>
        <p:spPr>
          <a:xfrm>
            <a:off x="0" y="0"/>
            <a:ext cx="24536400" cy="13868400"/>
          </a:xfrm>
          <a:prstGeom prst="rect">
            <a:avLst/>
          </a:prstGeom>
          <a:solidFill>
            <a:srgbClr val="003973"/>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1" name="Image" descr="Image">
            <a:extLst>
              <a:ext uri="{FF2B5EF4-FFF2-40B4-BE49-F238E27FC236}">
                <a16:creationId xmlns:a16="http://schemas.microsoft.com/office/drawing/2014/main" id="{AB2A6778-40E1-3940-99D1-93B361632FB3}"/>
              </a:ext>
            </a:extLst>
          </p:cNvPr>
          <p:cNvPicPr>
            <a:picLocks noChangeAspect="1"/>
          </p:cNvPicPr>
          <p:nvPr/>
        </p:nvPicPr>
        <p:blipFill>
          <a:blip r:embed="rId2"/>
          <a:stretch>
            <a:fillRect/>
          </a:stretch>
        </p:blipFill>
        <p:spPr>
          <a:xfrm>
            <a:off x="10280274" y="1497866"/>
            <a:ext cx="3789586" cy="3056446"/>
          </a:xfrm>
          <a:prstGeom prst="rect">
            <a:avLst/>
          </a:prstGeom>
          <a:ln w="12700">
            <a:miter lim="400000"/>
          </a:ln>
        </p:spPr>
      </p:pic>
      <p:sp>
        <p:nvSpPr>
          <p:cNvPr id="166" name="Freedom to create."/>
          <p:cNvSpPr txBox="1"/>
          <p:nvPr/>
        </p:nvSpPr>
        <p:spPr>
          <a:xfrm>
            <a:off x="10326003" y="10037370"/>
            <a:ext cx="3698128"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Arial"/>
                <a:ea typeface="Arial"/>
                <a:cs typeface="Arial"/>
                <a:sym typeface="Arial"/>
              </a:defRPr>
            </a:lvl1pPr>
          </a:lstStyle>
          <a:p>
            <a:r>
              <a:rPr lang="en-GB" dirty="0">
                <a:solidFill>
                  <a:schemeClr val="bg1"/>
                </a:solidFill>
              </a:rPr>
              <a:t>Sub heading</a:t>
            </a:r>
            <a:endParaRPr dirty="0">
              <a:solidFill>
                <a:schemeClr val="bg1"/>
              </a:solidFill>
            </a:endParaRPr>
          </a:p>
        </p:txBody>
      </p:sp>
      <p:sp>
        <p:nvSpPr>
          <p:cNvPr id="167" name="SECTION 1…"/>
          <p:cNvSpPr txBox="1"/>
          <p:nvPr/>
        </p:nvSpPr>
        <p:spPr>
          <a:xfrm>
            <a:off x="9020357" y="7377365"/>
            <a:ext cx="6309421" cy="5924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a:lnSpc>
                <a:spcPct val="40000"/>
              </a:lnSpc>
              <a:defRPr sz="6500" b="1">
                <a:solidFill>
                  <a:srgbClr val="FFFFFF"/>
                </a:solidFill>
                <a:latin typeface="Arial"/>
                <a:ea typeface="Arial"/>
                <a:cs typeface="Arial"/>
                <a:sym typeface="Arial"/>
              </a:defRPr>
            </a:pPr>
            <a:r>
              <a:rPr lang="en-GB" dirty="0">
                <a:solidFill>
                  <a:schemeClr val="bg1"/>
                </a:solidFill>
              </a:rPr>
              <a:t>MAIN HEADING</a:t>
            </a:r>
          </a:p>
        </p:txBody>
      </p:sp>
      <p:pic>
        <p:nvPicPr>
          <p:cNvPr id="9" name="Image" descr="Image">
            <a:extLst>
              <a:ext uri="{FF2B5EF4-FFF2-40B4-BE49-F238E27FC236}">
                <a16:creationId xmlns:a16="http://schemas.microsoft.com/office/drawing/2014/main" id="{E7FCF3B7-2870-1547-856C-52C2FA140B58}"/>
              </a:ext>
            </a:extLst>
          </p:cNvPr>
          <p:cNvPicPr>
            <a:picLocks noChangeAspect="1"/>
          </p:cNvPicPr>
          <p:nvPr/>
        </p:nvPicPr>
        <p:blipFill>
          <a:blip r:embed="rId3"/>
          <a:stretch>
            <a:fillRect/>
          </a:stretch>
        </p:blipFill>
        <p:spPr>
          <a:xfrm>
            <a:off x="17655527" y="-76200"/>
            <a:ext cx="4577330" cy="13868399"/>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A564BC4C-A1BF-4540-B0A6-BABD20143C40}"/>
              </a:ext>
            </a:extLst>
          </p:cNvPr>
          <p:cNvSpPr/>
          <p:nvPr/>
        </p:nvSpPr>
        <p:spPr>
          <a:xfrm>
            <a:off x="-66500" y="-49875"/>
            <a:ext cx="24536400" cy="13868400"/>
          </a:xfrm>
          <a:prstGeom prst="rect">
            <a:avLst/>
          </a:prstGeom>
          <a:solidFill>
            <a:srgbClr val="003973">
              <a:alpha val="60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202" name="bangor_logo_c1_flush.pdf" descr="bangor_logo_c1_flush.pdf"/>
          <p:cNvPicPr>
            <a:picLocks noChangeAspect="1"/>
          </p:cNvPicPr>
          <p:nvPr/>
        </p:nvPicPr>
        <p:blipFill>
          <a:blip r:embed="rId2"/>
          <a:stretch>
            <a:fillRect/>
          </a:stretch>
        </p:blipFill>
        <p:spPr>
          <a:xfrm>
            <a:off x="996468" y="12008837"/>
            <a:ext cx="3516186" cy="993991"/>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7441DDAB-E64B-1A49-B9F0-A03C9771F183}"/>
              </a:ext>
            </a:extLst>
          </p:cNvPr>
          <p:cNvSpPr/>
          <p:nvPr/>
        </p:nvSpPr>
        <p:spPr>
          <a:xfrm>
            <a:off x="-66500" y="-49875"/>
            <a:ext cx="24536400" cy="13868400"/>
          </a:xfrm>
          <a:prstGeom prst="rect">
            <a:avLst/>
          </a:prstGeom>
          <a:solidFill>
            <a:srgbClr val="003973">
              <a:alpha val="60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202" name="bangor_logo_c1_flush.pdf" descr="bangor_logo_c1_flush.pdf"/>
          <p:cNvPicPr>
            <a:picLocks noChangeAspect="1"/>
          </p:cNvPicPr>
          <p:nvPr/>
        </p:nvPicPr>
        <p:blipFill>
          <a:blip r:embed="rId2"/>
          <a:stretch>
            <a:fillRect/>
          </a:stretch>
        </p:blipFill>
        <p:spPr>
          <a:xfrm>
            <a:off x="996468" y="12008837"/>
            <a:ext cx="3516186" cy="993991"/>
          </a:xfrm>
          <a:prstGeom prst="rect">
            <a:avLst/>
          </a:prstGeom>
          <a:ln w="12700">
            <a:miter lim="400000"/>
          </a:ln>
        </p:spPr>
      </p:pic>
      <p:pic>
        <p:nvPicPr>
          <p:cNvPr id="5" name="Image" descr="Image">
            <a:extLst>
              <a:ext uri="{FF2B5EF4-FFF2-40B4-BE49-F238E27FC236}">
                <a16:creationId xmlns:a16="http://schemas.microsoft.com/office/drawing/2014/main" id="{29096636-B5F8-1A48-9AFD-9A30FC24F29E}"/>
              </a:ext>
            </a:extLst>
          </p:cNvPr>
          <p:cNvPicPr>
            <a:picLocks noChangeAspect="1"/>
          </p:cNvPicPr>
          <p:nvPr/>
        </p:nvPicPr>
        <p:blipFill>
          <a:blip r:embed="rId3"/>
          <a:stretch>
            <a:fillRect/>
          </a:stretch>
        </p:blipFill>
        <p:spPr>
          <a:xfrm>
            <a:off x="17689007" y="-76200"/>
            <a:ext cx="4543850" cy="13868400"/>
          </a:xfrm>
          <a:prstGeom prst="rect">
            <a:avLst/>
          </a:prstGeom>
          <a:ln w="12700">
            <a:miter lim="400000"/>
          </a:ln>
        </p:spPr>
      </p:pic>
    </p:spTree>
    <p:extLst>
      <p:ext uri="{BB962C8B-B14F-4D97-AF65-F5344CB8AC3E}">
        <p14:creationId xmlns:p14="http://schemas.microsoft.com/office/powerpoint/2010/main" val="142284538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descr="Image">
            <a:extLst>
              <a:ext uri="{FF2B5EF4-FFF2-40B4-BE49-F238E27FC236}">
                <a16:creationId xmlns:a16="http://schemas.microsoft.com/office/drawing/2014/main" id="{60CD549A-5F8C-2647-BB66-349170C136D2}"/>
              </a:ext>
            </a:extLst>
          </p:cNvPr>
          <p:cNvPicPr>
            <a:picLocks noChangeAspect="1"/>
          </p:cNvPicPr>
          <p:nvPr/>
        </p:nvPicPr>
        <p:blipFill>
          <a:blip r:embed="rId2"/>
          <a:stretch>
            <a:fillRect/>
          </a:stretch>
        </p:blipFill>
        <p:spPr>
          <a:xfrm>
            <a:off x="17675809" y="6198"/>
            <a:ext cx="4543849" cy="13703604"/>
          </a:xfrm>
          <a:prstGeom prst="rect">
            <a:avLst/>
          </a:prstGeom>
          <a:ln w="12700">
            <a:miter lim="400000"/>
          </a:ln>
        </p:spPr>
      </p:pic>
      <p:pic>
        <p:nvPicPr>
          <p:cNvPr id="178" name="steve-halama-Z9uoe2eBhHk-unsplash.jpg"/>
          <p:cNvPicPr>
            <a:picLocks noChangeAspect="1"/>
          </p:cNvPicPr>
          <p:nvPr/>
        </p:nvPicPr>
        <p:blipFill rotWithShape="1">
          <a:blip r:embed="rId3">
            <a:extLst>
              <a:ext uri="{28A0092B-C50C-407E-A947-70E740481C1C}">
                <a14:useLocalDpi xmlns:a14="http://schemas.microsoft.com/office/drawing/2010/main" val="0"/>
              </a:ext>
            </a:extLst>
          </a:blip>
          <a:srcRect b="5689"/>
          <a:stretch/>
        </p:blipFill>
        <p:spPr>
          <a:xfrm>
            <a:off x="-71172" y="1746698"/>
            <a:ext cx="6314222" cy="3970015"/>
          </a:xfrm>
          <a:prstGeom prst="rect">
            <a:avLst/>
          </a:prstGeom>
          <a:ln w="12700">
            <a:miter lim="400000"/>
          </a:ln>
        </p:spPr>
      </p:pic>
      <p:pic>
        <p:nvPicPr>
          <p:cNvPr id="179" name="joshua-ness-97202-unsplash copy.jpeg"/>
          <p:cNvPicPr>
            <a:picLocks noChangeAspect="1"/>
          </p:cNvPicPr>
          <p:nvPr/>
        </p:nvPicPr>
        <p:blipFill rotWithShape="1">
          <a:blip r:embed="rId4">
            <a:extLst>
              <a:ext uri="{28A0092B-C50C-407E-A947-70E740481C1C}">
                <a14:useLocalDpi xmlns:a14="http://schemas.microsoft.com/office/drawing/2010/main" val="0"/>
              </a:ext>
            </a:extLst>
          </a:blip>
          <a:srcRect b="5689"/>
          <a:stretch/>
        </p:blipFill>
        <p:spPr>
          <a:xfrm>
            <a:off x="6089915" y="1746698"/>
            <a:ext cx="6306940" cy="3970015"/>
          </a:xfrm>
          <a:prstGeom prst="rect">
            <a:avLst/>
          </a:prstGeom>
          <a:ln w="12700">
            <a:miter lim="400000"/>
          </a:ln>
        </p:spPr>
      </p:pic>
      <p:pic>
        <p:nvPicPr>
          <p:cNvPr id="180" name="luke-porter-203637-unsplash copy.jpeg"/>
          <p:cNvPicPr>
            <a:picLocks noChangeAspect="1"/>
          </p:cNvPicPr>
          <p:nvPr/>
        </p:nvPicPr>
        <p:blipFill rotWithShape="1">
          <a:blip r:embed="rId5">
            <a:extLst>
              <a:ext uri="{28A0092B-C50C-407E-A947-70E740481C1C}">
                <a14:useLocalDpi xmlns:a14="http://schemas.microsoft.com/office/drawing/2010/main" val="0"/>
              </a:ext>
            </a:extLst>
          </a:blip>
          <a:srcRect l="-218" t="-218" r="1" b="8939"/>
          <a:stretch/>
        </p:blipFill>
        <p:spPr>
          <a:xfrm>
            <a:off x="12178349" y="1507232"/>
            <a:ext cx="6278561" cy="4209482"/>
          </a:xfrm>
          <a:prstGeom prst="rect">
            <a:avLst/>
          </a:prstGeom>
          <a:ln w="12700">
            <a:miter lim="400000"/>
          </a:ln>
        </p:spPr>
      </p:pic>
      <p:pic>
        <p:nvPicPr>
          <p:cNvPr id="181" name="644391.jpg" descr="644391.jpg"/>
          <p:cNvPicPr>
            <a:picLocks noChangeAspect="1"/>
          </p:cNvPicPr>
          <p:nvPr/>
        </p:nvPicPr>
        <p:blipFill>
          <a:blip r:embed="rId6"/>
          <a:srcRect t="3733" b="3733"/>
          <a:stretch>
            <a:fillRect/>
          </a:stretch>
        </p:blipFill>
        <p:spPr>
          <a:xfrm>
            <a:off x="18279247" y="1906842"/>
            <a:ext cx="6175926" cy="3809871"/>
          </a:xfrm>
          <a:prstGeom prst="rect">
            <a:avLst/>
          </a:prstGeom>
          <a:ln w="12700">
            <a:miter lim="400000"/>
          </a:ln>
        </p:spPr>
      </p:pic>
      <p:sp>
        <p:nvSpPr>
          <p:cNvPr id="184" name="Freedom to create."/>
          <p:cNvSpPr txBox="1"/>
          <p:nvPr/>
        </p:nvSpPr>
        <p:spPr>
          <a:xfrm>
            <a:off x="1123326" y="6126171"/>
            <a:ext cx="4231928"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A9A9A9"/>
                </a:solidFill>
                <a:latin typeface="Arial"/>
                <a:ea typeface="Arial"/>
                <a:cs typeface="Arial"/>
                <a:sym typeface="Arial"/>
              </a:defRPr>
            </a:lvl1pPr>
          </a:lstStyle>
          <a:p>
            <a:r>
              <a:rPr lang="en-GB" dirty="0" err="1"/>
              <a:t>Rhyddid</a:t>
            </a:r>
            <a:r>
              <a:rPr lang="en-GB" dirty="0"/>
              <a:t> </a:t>
            </a:r>
            <a:r>
              <a:rPr lang="en-GB" dirty="0" err="1"/>
              <a:t>i</a:t>
            </a:r>
            <a:r>
              <a:rPr lang="en-GB" dirty="0"/>
              <a:t> </a:t>
            </a:r>
            <a:r>
              <a:rPr lang="en-GB" dirty="0" err="1"/>
              <a:t>greu</a:t>
            </a:r>
            <a:endParaRPr lang="en-GB" dirty="0"/>
          </a:p>
        </p:txBody>
      </p:sp>
      <p:sp>
        <p:nvSpPr>
          <p:cNvPr id="185"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123326" y="9892678"/>
            <a:ext cx="7975932" cy="2658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20000"/>
              </a:lnSpc>
              <a:spcBef>
                <a:spcPts val="0"/>
              </a:spcBef>
              <a:defRPr sz="2500" spc="-50">
                <a:solidFill>
                  <a:srgbClr val="A9A9A9"/>
                </a:solidFill>
                <a:latin typeface="Arial"/>
                <a:ea typeface="Arial"/>
                <a:cs typeface="Arial"/>
                <a:sym typeface="Arial"/>
              </a:defRPr>
            </a:lvl1pPr>
          </a:lstStyle>
          <a:p>
            <a:r>
              <a:rPr dirty="0"/>
              <a:t>Lorem ipsum dolor sit </a:t>
            </a:r>
            <a:r>
              <a:rPr dirty="0" err="1"/>
              <a:t>amet</a:t>
            </a:r>
            <a:r>
              <a:rPr dirty="0"/>
              <a:t>, </a:t>
            </a:r>
            <a:r>
              <a:rPr dirty="0" err="1"/>
              <a:t>consectetur</a:t>
            </a:r>
            <a:r>
              <a:rPr dirty="0"/>
              <a:t> </a:t>
            </a:r>
            <a:r>
              <a:rPr dirty="0" err="1"/>
              <a:t>adipiscing</a:t>
            </a:r>
            <a:r>
              <a:rPr dirty="0"/>
              <a:t> </a:t>
            </a:r>
            <a:r>
              <a:rPr dirty="0" err="1"/>
              <a:t>elit</a:t>
            </a:r>
            <a:r>
              <a:rPr dirty="0"/>
              <a:t>, sed do </a:t>
            </a:r>
            <a:r>
              <a:rPr dirty="0" err="1"/>
              <a:t>eiusmod</a:t>
            </a:r>
            <a:r>
              <a:rPr dirty="0"/>
              <a:t> </a:t>
            </a:r>
            <a:r>
              <a:rPr dirty="0" err="1"/>
              <a:t>tempor</a:t>
            </a:r>
            <a:r>
              <a:rPr dirty="0"/>
              <a:t> </a:t>
            </a:r>
            <a:r>
              <a:rPr dirty="0" err="1"/>
              <a:t>incididunt</a:t>
            </a:r>
            <a:r>
              <a:rPr dirty="0"/>
              <a:t> </a:t>
            </a:r>
            <a:r>
              <a:rPr dirty="0" err="1"/>
              <a:t>ut</a:t>
            </a:r>
            <a:r>
              <a:rPr dirty="0"/>
              <a:t> </a:t>
            </a:r>
            <a:r>
              <a:rPr dirty="0" err="1"/>
              <a:t>labore</a:t>
            </a:r>
            <a:r>
              <a:rPr dirty="0"/>
              <a:t> et dolore magna </a:t>
            </a:r>
            <a:r>
              <a:rPr dirty="0" err="1"/>
              <a:t>aliqua</a:t>
            </a:r>
            <a:r>
              <a:rPr dirty="0"/>
              <a:t>. Ut </a:t>
            </a:r>
            <a:r>
              <a:rPr dirty="0" err="1"/>
              <a:t>enim</a:t>
            </a:r>
            <a:r>
              <a:rPr dirty="0"/>
              <a:t> ad minim </a:t>
            </a:r>
            <a:r>
              <a:rPr dirty="0" err="1"/>
              <a:t>veniam</a:t>
            </a:r>
            <a:r>
              <a:rPr dirty="0"/>
              <a:t>, </a:t>
            </a:r>
            <a:r>
              <a:rPr dirty="0" err="1"/>
              <a:t>quis</a:t>
            </a:r>
            <a:r>
              <a:rPr dirty="0"/>
              <a:t> </a:t>
            </a:r>
            <a:r>
              <a:rPr dirty="0" err="1"/>
              <a:t>nostrud</a:t>
            </a:r>
            <a:r>
              <a:rPr dirty="0"/>
              <a:t> exercitation </a:t>
            </a:r>
            <a:r>
              <a:rPr dirty="0" err="1"/>
              <a:t>ullamco</a:t>
            </a:r>
            <a:r>
              <a:rPr dirty="0"/>
              <a:t> </a:t>
            </a:r>
            <a:r>
              <a:rPr dirty="0" err="1"/>
              <a:t>laboris</a:t>
            </a:r>
            <a:r>
              <a:rPr dirty="0"/>
              <a:t> nisi </a:t>
            </a:r>
            <a:r>
              <a:rPr dirty="0" err="1"/>
              <a:t>ut</a:t>
            </a:r>
            <a:r>
              <a:rPr dirty="0"/>
              <a:t> </a:t>
            </a:r>
            <a:r>
              <a:rPr dirty="0" err="1"/>
              <a:t>aliquip</a:t>
            </a:r>
            <a:r>
              <a:rPr dirty="0"/>
              <a:t> ex </a:t>
            </a:r>
            <a:r>
              <a:rPr dirty="0" err="1"/>
              <a:t>ea</a:t>
            </a:r>
            <a:r>
              <a:rPr dirty="0"/>
              <a:t> </a:t>
            </a:r>
            <a:r>
              <a:rPr dirty="0" err="1"/>
              <a:t>commodo</a:t>
            </a:r>
            <a:r>
              <a:rPr dirty="0"/>
              <a:t> </a:t>
            </a:r>
            <a:r>
              <a:rPr dirty="0" err="1"/>
              <a:t>consequat</a:t>
            </a:r>
            <a:r>
              <a:rPr dirty="0"/>
              <a:t>. Duis </a:t>
            </a:r>
            <a:r>
              <a:rPr dirty="0" err="1"/>
              <a:t>aute</a:t>
            </a:r>
            <a:r>
              <a:rPr dirty="0"/>
              <a:t> </a:t>
            </a:r>
            <a:r>
              <a:rPr dirty="0" err="1"/>
              <a:t>irure</a:t>
            </a:r>
            <a:r>
              <a:rPr dirty="0"/>
              <a:t> dolor in </a:t>
            </a:r>
            <a:r>
              <a:rPr dirty="0" err="1"/>
              <a:t>reprehenderit</a:t>
            </a:r>
            <a:r>
              <a:rPr dirty="0"/>
              <a:t> in </a:t>
            </a:r>
            <a:r>
              <a:rPr dirty="0" err="1"/>
              <a:t>voluptate</a:t>
            </a:r>
            <a:r>
              <a:rPr dirty="0"/>
              <a:t> </a:t>
            </a:r>
            <a:r>
              <a:rPr dirty="0" err="1"/>
              <a:t>velit</a:t>
            </a:r>
            <a:r>
              <a:rPr dirty="0"/>
              <a:t> </a:t>
            </a:r>
            <a:r>
              <a:rPr dirty="0" err="1"/>
              <a:t>esse</a:t>
            </a:r>
            <a:r>
              <a:rPr dirty="0"/>
              <a:t> </a:t>
            </a:r>
            <a:r>
              <a:rPr dirty="0" err="1"/>
              <a:t>cillum</a:t>
            </a:r>
            <a:r>
              <a:rPr dirty="0"/>
              <a:t> dolore </a:t>
            </a:r>
            <a:r>
              <a:rPr dirty="0" err="1"/>
              <a:t>eu</a:t>
            </a:r>
            <a:r>
              <a:rPr dirty="0"/>
              <a:t> </a:t>
            </a:r>
            <a:r>
              <a:rPr dirty="0" err="1"/>
              <a:t>fugiat</a:t>
            </a:r>
            <a:r>
              <a:rPr dirty="0"/>
              <a:t> </a:t>
            </a:r>
            <a:r>
              <a:rPr dirty="0" err="1"/>
              <a:t>nulla</a:t>
            </a:r>
            <a:r>
              <a:rPr dirty="0"/>
              <a:t> </a:t>
            </a:r>
            <a:r>
              <a:rPr dirty="0" err="1"/>
              <a:t>pariatur</a:t>
            </a:r>
            <a:r>
              <a:rPr dirty="0"/>
              <a:t>.</a:t>
            </a:r>
          </a:p>
        </p:txBody>
      </p:sp>
      <p:sp>
        <p:nvSpPr>
          <p:cNvPr id="17" name="Lorem ipsum dolor sit amet, consectetur adipiscing elit, sed do eiusmod tempor incididunt ut labore et dolore magna aliqua. Ut enim ad minim veniam, quis nostrud exercitation ullamco laboris nisi ut aliquip ex ea commodo consequat. Duis aute irure dolor ">
            <a:extLst>
              <a:ext uri="{FF2B5EF4-FFF2-40B4-BE49-F238E27FC236}">
                <a16:creationId xmlns:a16="http://schemas.microsoft.com/office/drawing/2014/main" id="{5D439ECA-E963-9B4B-8D69-99F01E8D133A}"/>
              </a:ext>
            </a:extLst>
          </p:cNvPr>
          <p:cNvSpPr txBox="1"/>
          <p:nvPr/>
        </p:nvSpPr>
        <p:spPr>
          <a:xfrm>
            <a:off x="10190630" y="9892678"/>
            <a:ext cx="7975932" cy="2658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20000"/>
              </a:lnSpc>
              <a:spcBef>
                <a:spcPts val="0"/>
              </a:spcBef>
              <a:defRPr sz="2500" spc="-50">
                <a:solidFill>
                  <a:srgbClr val="A9A9A9"/>
                </a:solidFill>
                <a:latin typeface="Arial"/>
                <a:ea typeface="Arial"/>
                <a:cs typeface="Arial"/>
                <a:sym typeface="Arial"/>
              </a:defRPr>
            </a:lvl1pPr>
          </a:lstStyle>
          <a:p>
            <a:r>
              <a:rPr dirty="0"/>
              <a:t>Lorem ipsum dolor sit </a:t>
            </a:r>
            <a:r>
              <a:rPr dirty="0" err="1"/>
              <a:t>amet</a:t>
            </a:r>
            <a:r>
              <a:rPr dirty="0"/>
              <a:t>, </a:t>
            </a:r>
            <a:r>
              <a:rPr dirty="0" err="1"/>
              <a:t>consectetur</a:t>
            </a:r>
            <a:r>
              <a:rPr dirty="0"/>
              <a:t> </a:t>
            </a:r>
            <a:r>
              <a:rPr dirty="0" err="1"/>
              <a:t>adipiscing</a:t>
            </a:r>
            <a:r>
              <a:rPr dirty="0"/>
              <a:t> </a:t>
            </a:r>
            <a:r>
              <a:rPr dirty="0" err="1"/>
              <a:t>elit</a:t>
            </a:r>
            <a:r>
              <a:rPr dirty="0"/>
              <a:t>, sed do </a:t>
            </a:r>
            <a:r>
              <a:rPr dirty="0" err="1"/>
              <a:t>eiusmod</a:t>
            </a:r>
            <a:r>
              <a:rPr dirty="0"/>
              <a:t> </a:t>
            </a:r>
            <a:r>
              <a:rPr dirty="0" err="1"/>
              <a:t>tempor</a:t>
            </a:r>
            <a:r>
              <a:rPr dirty="0"/>
              <a:t> </a:t>
            </a:r>
            <a:r>
              <a:rPr dirty="0" err="1"/>
              <a:t>incididunt</a:t>
            </a:r>
            <a:r>
              <a:rPr dirty="0"/>
              <a:t> </a:t>
            </a:r>
            <a:r>
              <a:rPr dirty="0" err="1"/>
              <a:t>ut</a:t>
            </a:r>
            <a:r>
              <a:rPr dirty="0"/>
              <a:t> </a:t>
            </a:r>
            <a:r>
              <a:rPr dirty="0" err="1"/>
              <a:t>labore</a:t>
            </a:r>
            <a:r>
              <a:rPr dirty="0"/>
              <a:t> et dolore magna </a:t>
            </a:r>
            <a:r>
              <a:rPr dirty="0" err="1"/>
              <a:t>aliqua</a:t>
            </a:r>
            <a:r>
              <a:rPr dirty="0"/>
              <a:t>. Ut </a:t>
            </a:r>
            <a:r>
              <a:rPr dirty="0" err="1"/>
              <a:t>enim</a:t>
            </a:r>
            <a:r>
              <a:rPr dirty="0"/>
              <a:t> ad minim </a:t>
            </a:r>
            <a:r>
              <a:rPr dirty="0" err="1"/>
              <a:t>veniam</a:t>
            </a:r>
            <a:r>
              <a:rPr dirty="0"/>
              <a:t>, </a:t>
            </a:r>
            <a:r>
              <a:rPr dirty="0" err="1"/>
              <a:t>quis</a:t>
            </a:r>
            <a:r>
              <a:rPr dirty="0"/>
              <a:t> </a:t>
            </a:r>
            <a:r>
              <a:rPr dirty="0" err="1"/>
              <a:t>nostrud</a:t>
            </a:r>
            <a:r>
              <a:rPr dirty="0"/>
              <a:t> exercitation </a:t>
            </a:r>
            <a:r>
              <a:rPr dirty="0" err="1"/>
              <a:t>ullamco</a:t>
            </a:r>
            <a:r>
              <a:rPr dirty="0"/>
              <a:t> </a:t>
            </a:r>
            <a:r>
              <a:rPr dirty="0" err="1"/>
              <a:t>laboris</a:t>
            </a:r>
            <a:r>
              <a:rPr dirty="0"/>
              <a:t> nisi </a:t>
            </a:r>
            <a:r>
              <a:rPr dirty="0" err="1"/>
              <a:t>ut</a:t>
            </a:r>
            <a:r>
              <a:rPr dirty="0"/>
              <a:t> </a:t>
            </a:r>
            <a:r>
              <a:rPr dirty="0" err="1"/>
              <a:t>aliquip</a:t>
            </a:r>
            <a:r>
              <a:rPr dirty="0"/>
              <a:t> ex </a:t>
            </a:r>
            <a:r>
              <a:rPr dirty="0" err="1"/>
              <a:t>ea</a:t>
            </a:r>
            <a:r>
              <a:rPr dirty="0"/>
              <a:t> </a:t>
            </a:r>
            <a:r>
              <a:rPr dirty="0" err="1"/>
              <a:t>commodo</a:t>
            </a:r>
            <a:r>
              <a:rPr dirty="0"/>
              <a:t> </a:t>
            </a:r>
            <a:r>
              <a:rPr dirty="0" err="1"/>
              <a:t>consequat</a:t>
            </a:r>
            <a:r>
              <a:rPr dirty="0"/>
              <a:t>. Duis </a:t>
            </a:r>
            <a:r>
              <a:rPr dirty="0" err="1"/>
              <a:t>aute</a:t>
            </a:r>
            <a:r>
              <a:rPr dirty="0"/>
              <a:t> </a:t>
            </a:r>
            <a:r>
              <a:rPr dirty="0" err="1"/>
              <a:t>irure</a:t>
            </a:r>
            <a:r>
              <a:rPr dirty="0"/>
              <a:t> dolor in </a:t>
            </a:r>
            <a:r>
              <a:rPr dirty="0" err="1"/>
              <a:t>reprehenderit</a:t>
            </a:r>
            <a:r>
              <a:rPr dirty="0"/>
              <a:t> in </a:t>
            </a:r>
            <a:r>
              <a:rPr dirty="0" err="1"/>
              <a:t>voluptate</a:t>
            </a:r>
            <a:r>
              <a:rPr dirty="0"/>
              <a:t> </a:t>
            </a:r>
            <a:r>
              <a:rPr dirty="0" err="1"/>
              <a:t>velit</a:t>
            </a:r>
            <a:r>
              <a:rPr dirty="0"/>
              <a:t> </a:t>
            </a:r>
            <a:r>
              <a:rPr dirty="0" err="1"/>
              <a:t>esse</a:t>
            </a:r>
            <a:r>
              <a:rPr dirty="0"/>
              <a:t> </a:t>
            </a:r>
            <a:r>
              <a:rPr dirty="0" err="1"/>
              <a:t>cillum</a:t>
            </a:r>
            <a:r>
              <a:rPr dirty="0"/>
              <a:t> dolore </a:t>
            </a:r>
            <a:r>
              <a:rPr dirty="0" err="1"/>
              <a:t>eu</a:t>
            </a:r>
            <a:r>
              <a:rPr dirty="0"/>
              <a:t> </a:t>
            </a:r>
            <a:r>
              <a:rPr dirty="0" err="1"/>
              <a:t>fugiat</a:t>
            </a:r>
            <a:r>
              <a:rPr dirty="0"/>
              <a:t> </a:t>
            </a:r>
            <a:r>
              <a:rPr dirty="0" err="1"/>
              <a:t>nulla</a:t>
            </a:r>
            <a:r>
              <a:rPr dirty="0"/>
              <a:t> </a:t>
            </a:r>
            <a:r>
              <a:rPr dirty="0" err="1"/>
              <a:t>pariatur</a:t>
            </a:r>
            <a:r>
              <a:rPr dirty="0"/>
              <a:t>.</a:t>
            </a:r>
          </a:p>
        </p:txBody>
      </p:sp>
      <p:sp>
        <p:nvSpPr>
          <p:cNvPr id="188" name="Rectangle"/>
          <p:cNvSpPr/>
          <p:nvPr/>
        </p:nvSpPr>
        <p:spPr>
          <a:xfrm>
            <a:off x="-59267" y="-149159"/>
            <a:ext cx="24502535" cy="2087563"/>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89" name="bangor_logo_c1_flush.pdf" descr="bangor_logo_c1_flush.pdf"/>
          <p:cNvPicPr>
            <a:picLocks noChangeAspect="1"/>
          </p:cNvPicPr>
          <p:nvPr/>
        </p:nvPicPr>
        <p:blipFill>
          <a:blip r:embed="rId7"/>
          <a:stretch>
            <a:fillRect/>
          </a:stretch>
        </p:blipFill>
        <p:spPr>
          <a:xfrm>
            <a:off x="650478" y="541767"/>
            <a:ext cx="3516186" cy="993991"/>
          </a:xfrm>
          <a:prstGeom prst="rect">
            <a:avLst/>
          </a:prstGeom>
          <a:ln w="12700">
            <a:miter lim="400000"/>
          </a:ln>
        </p:spPr>
      </p:pic>
      <p:sp>
        <p:nvSpPr>
          <p:cNvPr id="14" name="MAIN TITLE HERE">
            <a:extLst>
              <a:ext uri="{FF2B5EF4-FFF2-40B4-BE49-F238E27FC236}">
                <a16:creationId xmlns:a16="http://schemas.microsoft.com/office/drawing/2014/main" id="{6AC1D80D-9DC3-8543-91E5-88510975B22E}"/>
              </a:ext>
            </a:extLst>
          </p:cNvPr>
          <p:cNvSpPr txBox="1"/>
          <p:nvPr/>
        </p:nvSpPr>
        <p:spPr>
          <a:xfrm>
            <a:off x="1123326" y="7999287"/>
            <a:ext cx="13753444" cy="5170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40000"/>
              </a:lnSpc>
              <a:defRPr sz="8000" b="1">
                <a:solidFill>
                  <a:srgbClr val="89836B"/>
                </a:solidFill>
                <a:latin typeface="Arial"/>
                <a:ea typeface="Arial"/>
                <a:cs typeface="Arial"/>
                <a:sym typeface="Arial"/>
              </a:defRPr>
            </a:lvl1pPr>
          </a:lstStyle>
          <a:p>
            <a:pPr algn="l"/>
            <a:r>
              <a:rPr lang="en-GB" sz="5500" dirty="0">
                <a:solidFill>
                  <a:srgbClr val="004479"/>
                </a:solidFill>
              </a:rPr>
              <a:t>DARGANFYDDA’R EITHRIADOL YNOT TI</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jonatan-pie-3l3RwQdHRHg-unsplash.jpg" descr="jonatan-pie-3l3RwQdHRHg-unsplash.jpg"/>
          <p:cNvPicPr>
            <a:picLocks noChangeAspect="1"/>
          </p:cNvPicPr>
          <p:nvPr/>
        </p:nvPicPr>
        <p:blipFill>
          <a:blip r:embed="rId2"/>
          <a:srcRect t="25998"/>
          <a:stretch>
            <a:fillRect/>
          </a:stretch>
        </p:blipFill>
        <p:spPr>
          <a:xfrm>
            <a:off x="-42997" y="1746414"/>
            <a:ext cx="24469994" cy="12094646"/>
          </a:xfrm>
          <a:prstGeom prst="rect">
            <a:avLst/>
          </a:prstGeom>
          <a:ln w="12700">
            <a:miter lim="400000"/>
          </a:ln>
        </p:spPr>
      </p:pic>
      <p:sp>
        <p:nvSpPr>
          <p:cNvPr id="175" name="Rectangle"/>
          <p:cNvSpPr/>
          <p:nvPr/>
        </p:nvSpPr>
        <p:spPr>
          <a:xfrm>
            <a:off x="-59267" y="-149159"/>
            <a:ext cx="24502535" cy="2087563"/>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76" name="bangor_logo_c1_flush.pdf" descr="bangor_logo_c1_flush.pdf"/>
          <p:cNvPicPr>
            <a:picLocks noChangeAspect="1"/>
          </p:cNvPicPr>
          <p:nvPr/>
        </p:nvPicPr>
        <p:blipFill>
          <a:blip r:embed="rId3"/>
          <a:stretch>
            <a:fillRect/>
          </a:stretch>
        </p:blipFill>
        <p:spPr>
          <a:xfrm>
            <a:off x="650478" y="541767"/>
            <a:ext cx="3516186" cy="993991"/>
          </a:xfrm>
          <a:prstGeom prst="rect">
            <a:avLst/>
          </a:prstGeom>
          <a:ln w="12700">
            <a:miter lim="400000"/>
          </a:ln>
        </p:spPr>
      </p:pic>
      <p:pic>
        <p:nvPicPr>
          <p:cNvPr id="8" name="Image" descr="Image">
            <a:extLst>
              <a:ext uri="{FF2B5EF4-FFF2-40B4-BE49-F238E27FC236}">
                <a16:creationId xmlns:a16="http://schemas.microsoft.com/office/drawing/2014/main" id="{AD2A0EDE-4A03-5D45-98DB-59B4E31E744D}"/>
              </a:ext>
            </a:extLst>
          </p:cNvPr>
          <p:cNvPicPr>
            <a:picLocks noChangeAspect="1"/>
          </p:cNvPicPr>
          <p:nvPr/>
        </p:nvPicPr>
        <p:blipFill>
          <a:blip r:embed="rId4"/>
          <a:stretch>
            <a:fillRect/>
          </a:stretch>
        </p:blipFill>
        <p:spPr>
          <a:xfrm>
            <a:off x="17635629" y="137456"/>
            <a:ext cx="4543850" cy="13703604"/>
          </a:xfrm>
          <a:prstGeom prst="rect">
            <a:avLst/>
          </a:prstGeom>
          <a:ln w="12700">
            <a:miter lim="400000"/>
          </a:ln>
        </p:spPr>
      </p:pic>
      <p:sp>
        <p:nvSpPr>
          <p:cNvPr id="9" name="WE TRANSFORM">
            <a:extLst>
              <a:ext uri="{FF2B5EF4-FFF2-40B4-BE49-F238E27FC236}">
                <a16:creationId xmlns:a16="http://schemas.microsoft.com/office/drawing/2014/main" id="{ADF39818-63F4-0B41-9780-0B243A922A6A}"/>
              </a:ext>
            </a:extLst>
          </p:cNvPr>
          <p:cNvSpPr txBox="1"/>
          <p:nvPr/>
        </p:nvSpPr>
        <p:spPr>
          <a:xfrm>
            <a:off x="6992660" y="6519429"/>
            <a:ext cx="10398681" cy="1410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5000" b="1">
                <a:solidFill>
                  <a:srgbClr val="FFFFFF"/>
                </a:solidFill>
                <a:latin typeface="Arial"/>
                <a:ea typeface="Arial"/>
                <a:cs typeface="Arial"/>
                <a:sym typeface="Arial"/>
              </a:defRPr>
            </a:lvl1pPr>
          </a:lstStyle>
          <a:p>
            <a:r>
              <a:rPr lang="en-GB" sz="8500" dirty="0"/>
              <a:t>NI’N GWEDDNEWID</a:t>
            </a:r>
          </a:p>
        </p:txBody>
      </p:sp>
      <p:sp>
        <p:nvSpPr>
          <p:cNvPr id="10" name="Freedom to create.">
            <a:extLst>
              <a:ext uri="{FF2B5EF4-FFF2-40B4-BE49-F238E27FC236}">
                <a16:creationId xmlns:a16="http://schemas.microsoft.com/office/drawing/2014/main" id="{140DF728-1629-7A46-B918-6CCCB09342B6}"/>
              </a:ext>
            </a:extLst>
          </p:cNvPr>
          <p:cNvSpPr txBox="1"/>
          <p:nvPr/>
        </p:nvSpPr>
        <p:spPr>
          <a:xfrm>
            <a:off x="10076036" y="8694300"/>
            <a:ext cx="4231928"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Arial"/>
                <a:ea typeface="Arial"/>
                <a:cs typeface="Arial"/>
                <a:sym typeface="Arial"/>
              </a:defRPr>
            </a:lvl1pPr>
          </a:lstStyle>
          <a:p>
            <a:r>
              <a:rPr lang="en-GB" dirty="0" err="1"/>
              <a:t>Rhyddid</a:t>
            </a:r>
            <a:r>
              <a:rPr lang="en-GB" dirty="0"/>
              <a:t> </a:t>
            </a:r>
            <a:r>
              <a:rPr lang="en-GB" dirty="0" err="1"/>
              <a:t>i</a:t>
            </a:r>
            <a:r>
              <a:rPr lang="en-GB" dirty="0"/>
              <a:t> </a:t>
            </a:r>
            <a:r>
              <a:rPr lang="en-GB" dirty="0" err="1"/>
              <a:t>greu</a:t>
            </a:r>
            <a:endParaRPr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kite, person, looking&#10;&#10;Description automatically generated">
            <a:extLst>
              <a:ext uri="{FF2B5EF4-FFF2-40B4-BE49-F238E27FC236}">
                <a16:creationId xmlns:a16="http://schemas.microsoft.com/office/drawing/2014/main" id="{65EDC2B9-EC25-DC41-A969-031C6AA869E8}"/>
              </a:ext>
            </a:extLst>
          </p:cNvPr>
          <p:cNvPicPr>
            <a:picLocks noChangeAspect="1"/>
          </p:cNvPicPr>
          <p:nvPr/>
        </p:nvPicPr>
        <p:blipFill rotWithShape="1">
          <a:blip r:embed="rId2">
            <a:extLst>
              <a:ext uri="{28A0092B-C50C-407E-A947-70E740481C1C}">
                <a14:useLocalDpi xmlns:a14="http://schemas.microsoft.com/office/drawing/2010/main" val="0"/>
              </a:ext>
            </a:extLst>
          </a:blip>
          <a:srcRect t="21071" b="5624"/>
          <a:stretch/>
        </p:blipFill>
        <p:spPr>
          <a:xfrm>
            <a:off x="-59267" y="1748589"/>
            <a:ext cx="24502535" cy="11967411"/>
          </a:xfrm>
          <a:prstGeom prst="rect">
            <a:avLst/>
          </a:prstGeom>
        </p:spPr>
      </p:pic>
      <p:pic>
        <p:nvPicPr>
          <p:cNvPr id="12" name="Image" descr="Image">
            <a:extLst>
              <a:ext uri="{FF2B5EF4-FFF2-40B4-BE49-F238E27FC236}">
                <a16:creationId xmlns:a16="http://schemas.microsoft.com/office/drawing/2014/main" id="{8CB3513F-D872-AE46-9710-CE94AEF72E3A}"/>
              </a:ext>
            </a:extLst>
          </p:cNvPr>
          <p:cNvPicPr>
            <a:picLocks noChangeAspect="1"/>
          </p:cNvPicPr>
          <p:nvPr/>
        </p:nvPicPr>
        <p:blipFill>
          <a:blip r:embed="rId3"/>
          <a:stretch>
            <a:fillRect/>
          </a:stretch>
        </p:blipFill>
        <p:spPr>
          <a:xfrm>
            <a:off x="17672074" y="20875"/>
            <a:ext cx="4543850" cy="13703604"/>
          </a:xfrm>
          <a:prstGeom prst="rect">
            <a:avLst/>
          </a:prstGeom>
          <a:ln w="12700">
            <a:miter lim="400000"/>
          </a:ln>
        </p:spPr>
      </p:pic>
      <p:sp>
        <p:nvSpPr>
          <p:cNvPr id="175" name="Rectangle"/>
          <p:cNvSpPr/>
          <p:nvPr/>
        </p:nvSpPr>
        <p:spPr>
          <a:xfrm>
            <a:off x="-59267" y="-149159"/>
            <a:ext cx="24502535" cy="2087563"/>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76" name="bangor_logo_c1_flush.pdf" descr="bangor_logo_c1_flush.pdf"/>
          <p:cNvPicPr>
            <a:picLocks noChangeAspect="1"/>
          </p:cNvPicPr>
          <p:nvPr/>
        </p:nvPicPr>
        <p:blipFill>
          <a:blip r:embed="rId4"/>
          <a:stretch>
            <a:fillRect/>
          </a:stretch>
        </p:blipFill>
        <p:spPr>
          <a:xfrm>
            <a:off x="650478" y="541767"/>
            <a:ext cx="3516186" cy="993991"/>
          </a:xfrm>
          <a:prstGeom prst="rect">
            <a:avLst/>
          </a:prstGeom>
          <a:ln w="12700">
            <a:miter lim="400000"/>
          </a:ln>
        </p:spPr>
      </p:pic>
      <p:sp>
        <p:nvSpPr>
          <p:cNvPr id="8" name="MAIN TITLE HERE">
            <a:extLst>
              <a:ext uri="{FF2B5EF4-FFF2-40B4-BE49-F238E27FC236}">
                <a16:creationId xmlns:a16="http://schemas.microsoft.com/office/drawing/2014/main" id="{614DF62A-621D-6449-842A-361C141198ED}"/>
              </a:ext>
            </a:extLst>
          </p:cNvPr>
          <p:cNvSpPr txBox="1"/>
          <p:nvPr/>
        </p:nvSpPr>
        <p:spPr>
          <a:xfrm>
            <a:off x="5984371" y="7027008"/>
            <a:ext cx="12415258" cy="7431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40000"/>
              </a:lnSpc>
              <a:defRPr sz="8000" b="1">
                <a:solidFill>
                  <a:srgbClr val="89836B"/>
                </a:solidFill>
                <a:latin typeface="Arial"/>
                <a:ea typeface="Arial"/>
                <a:cs typeface="Arial"/>
                <a:sym typeface="Arial"/>
              </a:defRPr>
            </a:lvl1pPr>
          </a:lstStyle>
          <a:p>
            <a:r>
              <a:rPr lang="en-GB" sz="8500" dirty="0">
                <a:solidFill>
                  <a:schemeClr val="bg1"/>
                </a:solidFill>
              </a:rPr>
              <a:t>YSGOGI'R EITHRIADOL</a:t>
            </a:r>
          </a:p>
        </p:txBody>
      </p:sp>
      <p:sp>
        <p:nvSpPr>
          <p:cNvPr id="9" name="Freedom to create.">
            <a:extLst>
              <a:ext uri="{FF2B5EF4-FFF2-40B4-BE49-F238E27FC236}">
                <a16:creationId xmlns:a16="http://schemas.microsoft.com/office/drawing/2014/main" id="{172DF509-596E-8C4A-A8DA-15A5B35F4E64}"/>
              </a:ext>
            </a:extLst>
          </p:cNvPr>
          <p:cNvSpPr txBox="1"/>
          <p:nvPr/>
        </p:nvSpPr>
        <p:spPr>
          <a:xfrm>
            <a:off x="9790702" y="8653959"/>
            <a:ext cx="4802597"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Arial"/>
                <a:ea typeface="Arial"/>
                <a:cs typeface="Arial"/>
                <a:sym typeface="Arial"/>
              </a:defRPr>
            </a:lvl1pPr>
          </a:lstStyle>
          <a:p>
            <a:r>
              <a:rPr lang="en-GB" dirty="0" err="1"/>
              <a:t>Rhyddid</a:t>
            </a:r>
            <a:r>
              <a:rPr lang="en-GB" dirty="0"/>
              <a:t> </a:t>
            </a:r>
            <a:r>
              <a:rPr lang="en-GB" dirty="0" err="1"/>
              <a:t>i</a:t>
            </a:r>
            <a:r>
              <a:rPr lang="en-GB" dirty="0"/>
              <a:t> </a:t>
            </a:r>
            <a:r>
              <a:rPr lang="en-GB" dirty="0" err="1"/>
              <a:t>feddwl</a:t>
            </a:r>
            <a:endParaRPr dirty="0"/>
          </a:p>
        </p:txBody>
      </p:sp>
    </p:spTree>
    <p:extLst>
      <p:ext uri="{BB962C8B-B14F-4D97-AF65-F5344CB8AC3E}">
        <p14:creationId xmlns:p14="http://schemas.microsoft.com/office/powerpoint/2010/main" val="427375930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lawn in front of a castle&#10;&#10;Description automatically generated">
            <a:extLst>
              <a:ext uri="{FF2B5EF4-FFF2-40B4-BE49-F238E27FC236}">
                <a16:creationId xmlns:a16="http://schemas.microsoft.com/office/drawing/2014/main" id="{C10BA20F-71B5-8642-9972-EE35727A4702}"/>
              </a:ext>
            </a:extLst>
          </p:cNvPr>
          <p:cNvPicPr>
            <a:picLocks noChangeAspect="1"/>
          </p:cNvPicPr>
          <p:nvPr/>
        </p:nvPicPr>
        <p:blipFill rotWithShape="1">
          <a:blip r:embed="rId2">
            <a:extLst>
              <a:ext uri="{28A0092B-C50C-407E-A947-70E740481C1C}">
                <a14:useLocalDpi xmlns:a14="http://schemas.microsoft.com/office/drawing/2010/main" val="0"/>
              </a:ext>
            </a:extLst>
          </a:blip>
          <a:srcRect t="10606" b="19163"/>
          <a:stretch/>
        </p:blipFill>
        <p:spPr>
          <a:xfrm>
            <a:off x="-59266" y="823778"/>
            <a:ext cx="24502534" cy="12886024"/>
          </a:xfrm>
          <a:prstGeom prst="rect">
            <a:avLst/>
          </a:prstGeom>
        </p:spPr>
      </p:pic>
      <p:sp>
        <p:nvSpPr>
          <p:cNvPr id="10" name="Rectangle 9">
            <a:extLst>
              <a:ext uri="{FF2B5EF4-FFF2-40B4-BE49-F238E27FC236}">
                <a16:creationId xmlns:a16="http://schemas.microsoft.com/office/drawing/2014/main" id="{3DD5B96F-A536-5546-99EB-D5A9FEEECB5B}"/>
              </a:ext>
            </a:extLst>
          </p:cNvPr>
          <p:cNvSpPr/>
          <p:nvPr/>
        </p:nvSpPr>
        <p:spPr>
          <a:xfrm>
            <a:off x="-59268" y="1938403"/>
            <a:ext cx="24502534" cy="11752825"/>
          </a:xfrm>
          <a:prstGeom prst="rect">
            <a:avLst/>
          </a:pr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age" descr="Image">
            <a:extLst>
              <a:ext uri="{FF2B5EF4-FFF2-40B4-BE49-F238E27FC236}">
                <a16:creationId xmlns:a16="http://schemas.microsoft.com/office/drawing/2014/main" id="{03EB63BB-13C2-184A-9E0C-14E93F7C88E5}"/>
              </a:ext>
            </a:extLst>
          </p:cNvPr>
          <p:cNvPicPr>
            <a:picLocks noChangeAspect="1"/>
          </p:cNvPicPr>
          <p:nvPr/>
        </p:nvPicPr>
        <p:blipFill>
          <a:blip r:embed="rId3"/>
          <a:stretch>
            <a:fillRect/>
          </a:stretch>
        </p:blipFill>
        <p:spPr>
          <a:xfrm>
            <a:off x="17672074" y="20875"/>
            <a:ext cx="4543850" cy="13703604"/>
          </a:xfrm>
          <a:prstGeom prst="rect">
            <a:avLst/>
          </a:prstGeom>
          <a:ln w="12700">
            <a:miter lim="400000"/>
          </a:ln>
        </p:spPr>
      </p:pic>
      <p:sp>
        <p:nvSpPr>
          <p:cNvPr id="175" name="Rectangle"/>
          <p:cNvSpPr/>
          <p:nvPr/>
        </p:nvSpPr>
        <p:spPr>
          <a:xfrm>
            <a:off x="-59267" y="-149159"/>
            <a:ext cx="24502535" cy="2087563"/>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76" name="bangor_logo_c1_flush.pdf" descr="bangor_logo_c1_flush.pdf"/>
          <p:cNvPicPr>
            <a:picLocks noChangeAspect="1"/>
          </p:cNvPicPr>
          <p:nvPr/>
        </p:nvPicPr>
        <p:blipFill>
          <a:blip r:embed="rId4"/>
          <a:stretch>
            <a:fillRect/>
          </a:stretch>
        </p:blipFill>
        <p:spPr>
          <a:xfrm>
            <a:off x="650478" y="541767"/>
            <a:ext cx="3516186" cy="993991"/>
          </a:xfrm>
          <a:prstGeom prst="rect">
            <a:avLst/>
          </a:prstGeom>
          <a:ln w="12700">
            <a:miter lim="400000"/>
          </a:ln>
        </p:spPr>
      </p:pic>
      <p:sp>
        <p:nvSpPr>
          <p:cNvPr id="11" name="MAIN TITLE HERE">
            <a:extLst>
              <a:ext uri="{FF2B5EF4-FFF2-40B4-BE49-F238E27FC236}">
                <a16:creationId xmlns:a16="http://schemas.microsoft.com/office/drawing/2014/main" id="{41D6E226-C343-7748-8870-E2F677A5385D}"/>
              </a:ext>
            </a:extLst>
          </p:cNvPr>
          <p:cNvSpPr txBox="1"/>
          <p:nvPr/>
        </p:nvSpPr>
        <p:spPr>
          <a:xfrm>
            <a:off x="4106101" y="6693263"/>
            <a:ext cx="16171799" cy="1410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40000"/>
              </a:lnSpc>
              <a:defRPr sz="8000" b="1">
                <a:solidFill>
                  <a:srgbClr val="89836B"/>
                </a:solidFill>
                <a:latin typeface="Arial"/>
                <a:ea typeface="Arial"/>
                <a:cs typeface="Arial"/>
                <a:sym typeface="Arial"/>
              </a:defRPr>
            </a:lvl1pPr>
          </a:lstStyle>
          <a:p>
            <a:pPr>
              <a:lnSpc>
                <a:spcPct val="100000"/>
              </a:lnSpc>
            </a:pPr>
            <a:r>
              <a:rPr lang="en-GB" sz="8500" dirty="0">
                <a:solidFill>
                  <a:schemeClr val="bg1"/>
                </a:solidFill>
              </a:rPr>
              <a:t>DOD Â’R EITHRIADOL YN FYW</a:t>
            </a:r>
          </a:p>
        </p:txBody>
      </p:sp>
      <p:sp>
        <p:nvSpPr>
          <p:cNvPr id="12" name="Freedom to create.">
            <a:extLst>
              <a:ext uri="{FF2B5EF4-FFF2-40B4-BE49-F238E27FC236}">
                <a16:creationId xmlns:a16="http://schemas.microsoft.com/office/drawing/2014/main" id="{73F3702D-A20C-9844-89F9-5CE1AAACBD12}"/>
              </a:ext>
            </a:extLst>
          </p:cNvPr>
          <p:cNvSpPr txBox="1"/>
          <p:nvPr/>
        </p:nvSpPr>
        <p:spPr>
          <a:xfrm>
            <a:off x="9649638" y="9294851"/>
            <a:ext cx="5084725"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Arial"/>
                <a:ea typeface="Arial"/>
                <a:cs typeface="Arial"/>
                <a:sym typeface="Arial"/>
              </a:defRPr>
            </a:lvl1pPr>
          </a:lstStyle>
          <a:p>
            <a:r>
              <a:rPr lang="en-GB" dirty="0" err="1"/>
              <a:t>Rhyddid</a:t>
            </a:r>
            <a:r>
              <a:rPr lang="en-GB" dirty="0"/>
              <a:t> </a:t>
            </a:r>
            <a:r>
              <a:rPr lang="en-GB" dirty="0" err="1"/>
              <a:t>i</a:t>
            </a:r>
            <a:r>
              <a:rPr lang="en-GB" dirty="0"/>
              <a:t> </a:t>
            </a:r>
            <a:r>
              <a:rPr lang="en-GB" dirty="0" err="1"/>
              <a:t>weithio</a:t>
            </a:r>
            <a:endParaRPr dirty="0"/>
          </a:p>
        </p:txBody>
      </p:sp>
    </p:spTree>
    <p:extLst>
      <p:ext uri="{BB962C8B-B14F-4D97-AF65-F5344CB8AC3E}">
        <p14:creationId xmlns:p14="http://schemas.microsoft.com/office/powerpoint/2010/main" val="290224401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AdobeStock_301275148.jpeg" descr="AdobeStock_301275148.jpeg"/>
          <p:cNvPicPr>
            <a:picLocks noChangeAspect="1"/>
          </p:cNvPicPr>
          <p:nvPr/>
        </p:nvPicPr>
        <p:blipFill>
          <a:blip r:embed="rId3"/>
          <a:srcRect l="374" r="1560"/>
          <a:stretch>
            <a:fillRect/>
          </a:stretch>
        </p:blipFill>
        <p:spPr>
          <a:xfrm>
            <a:off x="-92411" y="1863227"/>
            <a:ext cx="24568822" cy="11925483"/>
          </a:xfrm>
          <a:prstGeom prst="rect">
            <a:avLst/>
          </a:prstGeom>
          <a:ln w="12700">
            <a:miter lim="400000"/>
          </a:ln>
        </p:spPr>
      </p:pic>
      <p:pic>
        <p:nvPicPr>
          <p:cNvPr id="11" name="Image" descr="Image">
            <a:extLst>
              <a:ext uri="{FF2B5EF4-FFF2-40B4-BE49-F238E27FC236}">
                <a16:creationId xmlns:a16="http://schemas.microsoft.com/office/drawing/2014/main" id="{D0AB7D58-0B93-6A4F-9C6C-7FD1874BA028}"/>
              </a:ext>
            </a:extLst>
          </p:cNvPr>
          <p:cNvPicPr>
            <a:picLocks noChangeAspect="1"/>
          </p:cNvPicPr>
          <p:nvPr/>
        </p:nvPicPr>
        <p:blipFill>
          <a:blip r:embed="rId4"/>
          <a:stretch>
            <a:fillRect/>
          </a:stretch>
        </p:blipFill>
        <p:spPr>
          <a:xfrm>
            <a:off x="17675809" y="72698"/>
            <a:ext cx="4543849" cy="13703604"/>
          </a:xfrm>
          <a:prstGeom prst="rect">
            <a:avLst/>
          </a:prstGeom>
          <a:ln w="12700">
            <a:miter lim="400000"/>
          </a:ln>
        </p:spPr>
      </p:pic>
      <p:sp>
        <p:nvSpPr>
          <p:cNvPr id="197" name="Freedom to create."/>
          <p:cNvSpPr txBox="1"/>
          <p:nvPr/>
        </p:nvSpPr>
        <p:spPr>
          <a:xfrm>
            <a:off x="19940938" y="12349267"/>
            <a:ext cx="3821559" cy="795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Arial"/>
                <a:ea typeface="Arial"/>
                <a:cs typeface="Arial"/>
                <a:sym typeface="Arial"/>
              </a:defRPr>
            </a:lvl1pPr>
          </a:lstStyle>
          <a:p>
            <a:r>
              <a:rPr lang="en-GB" sz="4500" dirty="0" err="1"/>
              <a:t>Rhyddid</a:t>
            </a:r>
            <a:r>
              <a:rPr lang="en-GB" sz="4500" dirty="0"/>
              <a:t> </a:t>
            </a:r>
            <a:r>
              <a:rPr lang="en-GB" sz="4500" dirty="0" err="1"/>
              <a:t>i</a:t>
            </a:r>
            <a:r>
              <a:rPr lang="en-GB" sz="4500" dirty="0"/>
              <a:t> </a:t>
            </a:r>
            <a:r>
              <a:rPr lang="en-GB" sz="4500" dirty="0" err="1"/>
              <a:t>greu</a:t>
            </a:r>
            <a:endParaRPr sz="4500" dirty="0"/>
          </a:p>
        </p:txBody>
      </p:sp>
      <p:sp>
        <p:nvSpPr>
          <p:cNvPr id="16" name="Lorem ipsum dolor sit amet, consectetur adipiscing elit, sed do eiusmod tempor incididunt ut labore et dolore magna aliqua. Ut enim ad minim veniam, quis nostrud exercitation ullamco laboris nisi ut aliquip ex ea commodo consequat. Duis aute irure dolor ">
            <a:extLst>
              <a:ext uri="{FF2B5EF4-FFF2-40B4-BE49-F238E27FC236}">
                <a16:creationId xmlns:a16="http://schemas.microsoft.com/office/drawing/2014/main" id="{86768C4A-8E12-E042-B880-94792A23165A}"/>
              </a:ext>
            </a:extLst>
          </p:cNvPr>
          <p:cNvSpPr txBox="1"/>
          <p:nvPr/>
        </p:nvSpPr>
        <p:spPr>
          <a:xfrm>
            <a:off x="1107986" y="9740056"/>
            <a:ext cx="7975932" cy="2830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20000"/>
              </a:lnSpc>
              <a:spcBef>
                <a:spcPts val="0"/>
              </a:spcBef>
              <a:defRPr sz="2500" spc="-50">
                <a:solidFill>
                  <a:srgbClr val="A9A9A9"/>
                </a:solidFill>
                <a:latin typeface="Arial"/>
                <a:ea typeface="Arial"/>
                <a:cs typeface="Arial"/>
                <a:sym typeface="Arial"/>
              </a:defRPr>
            </a:lvl1pPr>
          </a:lstStyle>
          <a:p>
            <a:r>
              <a:rPr dirty="0">
                <a:solidFill>
                  <a:schemeClr val="bg1"/>
                </a:solidFill>
              </a:rPr>
              <a:t>Lorem ipsum dolor sit </a:t>
            </a:r>
            <a:r>
              <a:rPr dirty="0" err="1">
                <a:solidFill>
                  <a:schemeClr val="bg1"/>
                </a:solidFill>
              </a:rPr>
              <a:t>amet</a:t>
            </a:r>
            <a:r>
              <a:rPr dirty="0">
                <a:solidFill>
                  <a:schemeClr val="bg1"/>
                </a:solidFill>
              </a:rPr>
              <a:t>, </a:t>
            </a:r>
            <a:r>
              <a:rPr dirty="0" err="1">
                <a:solidFill>
                  <a:schemeClr val="bg1"/>
                </a:solidFill>
              </a:rPr>
              <a:t>consectetur</a:t>
            </a:r>
            <a:r>
              <a:rPr dirty="0">
                <a:solidFill>
                  <a:schemeClr val="bg1"/>
                </a:solidFill>
              </a:rPr>
              <a:t> </a:t>
            </a:r>
            <a:r>
              <a:rPr dirty="0" err="1">
                <a:solidFill>
                  <a:schemeClr val="bg1"/>
                </a:solidFill>
              </a:rPr>
              <a:t>adipiscing</a:t>
            </a:r>
            <a:r>
              <a:rPr dirty="0">
                <a:solidFill>
                  <a:schemeClr val="bg1"/>
                </a:solidFill>
              </a:rPr>
              <a:t> </a:t>
            </a:r>
            <a:r>
              <a:rPr dirty="0" err="1">
                <a:solidFill>
                  <a:schemeClr val="bg1"/>
                </a:solidFill>
              </a:rPr>
              <a:t>elit</a:t>
            </a:r>
            <a:r>
              <a:rPr dirty="0">
                <a:solidFill>
                  <a:schemeClr val="bg1"/>
                </a:solidFill>
              </a:rPr>
              <a:t>, sed do </a:t>
            </a:r>
            <a:r>
              <a:rPr dirty="0" err="1">
                <a:solidFill>
                  <a:schemeClr val="bg1"/>
                </a:solidFill>
              </a:rPr>
              <a:t>eiusmod</a:t>
            </a:r>
            <a:r>
              <a:rPr dirty="0">
                <a:solidFill>
                  <a:schemeClr val="bg1"/>
                </a:solidFill>
              </a:rPr>
              <a:t> </a:t>
            </a:r>
            <a:r>
              <a:rPr dirty="0" err="1">
                <a:solidFill>
                  <a:schemeClr val="bg1"/>
                </a:solidFill>
              </a:rPr>
              <a:t>tempor</a:t>
            </a:r>
            <a:r>
              <a:rPr dirty="0">
                <a:solidFill>
                  <a:schemeClr val="bg1"/>
                </a:solidFill>
              </a:rPr>
              <a:t> </a:t>
            </a:r>
            <a:r>
              <a:rPr dirty="0" err="1">
                <a:solidFill>
                  <a:schemeClr val="bg1"/>
                </a:solidFill>
              </a:rPr>
              <a:t>incididunt</a:t>
            </a:r>
            <a:r>
              <a:rPr dirty="0">
                <a:solidFill>
                  <a:schemeClr val="bg1"/>
                </a:solidFill>
              </a:rPr>
              <a:t> </a:t>
            </a:r>
            <a:r>
              <a:rPr dirty="0" err="1">
                <a:solidFill>
                  <a:schemeClr val="bg1"/>
                </a:solidFill>
              </a:rPr>
              <a:t>ut</a:t>
            </a:r>
            <a:r>
              <a:rPr dirty="0">
                <a:solidFill>
                  <a:schemeClr val="bg1"/>
                </a:solidFill>
              </a:rPr>
              <a:t> </a:t>
            </a:r>
            <a:r>
              <a:rPr dirty="0" err="1">
                <a:solidFill>
                  <a:schemeClr val="bg1"/>
                </a:solidFill>
              </a:rPr>
              <a:t>labore</a:t>
            </a:r>
            <a:r>
              <a:rPr dirty="0">
                <a:solidFill>
                  <a:schemeClr val="bg1"/>
                </a:solidFill>
              </a:rPr>
              <a:t> et dolore magna </a:t>
            </a:r>
            <a:r>
              <a:rPr dirty="0" err="1">
                <a:solidFill>
                  <a:schemeClr val="bg1"/>
                </a:solidFill>
              </a:rPr>
              <a:t>aliqua</a:t>
            </a:r>
            <a:r>
              <a:rPr dirty="0">
                <a:solidFill>
                  <a:schemeClr val="bg1"/>
                </a:solidFill>
              </a:rPr>
              <a:t>. Ut </a:t>
            </a:r>
            <a:r>
              <a:rPr dirty="0" err="1">
                <a:solidFill>
                  <a:schemeClr val="bg1"/>
                </a:solidFill>
              </a:rPr>
              <a:t>enim</a:t>
            </a:r>
            <a:r>
              <a:rPr dirty="0">
                <a:solidFill>
                  <a:schemeClr val="bg1"/>
                </a:solidFill>
              </a:rPr>
              <a:t> ad minim </a:t>
            </a:r>
            <a:r>
              <a:rPr dirty="0" err="1">
                <a:solidFill>
                  <a:schemeClr val="bg1"/>
                </a:solidFill>
              </a:rPr>
              <a:t>veniam</a:t>
            </a:r>
            <a:r>
              <a:rPr dirty="0">
                <a:solidFill>
                  <a:schemeClr val="bg1"/>
                </a:solidFill>
              </a:rPr>
              <a:t>, </a:t>
            </a:r>
            <a:r>
              <a:rPr dirty="0" err="1">
                <a:solidFill>
                  <a:schemeClr val="bg1"/>
                </a:solidFill>
              </a:rPr>
              <a:t>quis</a:t>
            </a:r>
            <a:r>
              <a:rPr dirty="0">
                <a:solidFill>
                  <a:schemeClr val="bg1"/>
                </a:solidFill>
              </a:rPr>
              <a:t> </a:t>
            </a:r>
            <a:r>
              <a:rPr dirty="0" err="1">
                <a:solidFill>
                  <a:schemeClr val="bg1"/>
                </a:solidFill>
              </a:rPr>
              <a:t>nostrud</a:t>
            </a:r>
            <a:r>
              <a:rPr dirty="0">
                <a:solidFill>
                  <a:schemeClr val="bg1"/>
                </a:solidFill>
              </a:rPr>
              <a:t> exercitation </a:t>
            </a:r>
            <a:r>
              <a:rPr dirty="0" err="1">
                <a:solidFill>
                  <a:schemeClr val="bg1"/>
                </a:solidFill>
              </a:rPr>
              <a:t>ullamco</a:t>
            </a:r>
            <a:r>
              <a:rPr dirty="0">
                <a:solidFill>
                  <a:schemeClr val="bg1"/>
                </a:solidFill>
              </a:rPr>
              <a:t> </a:t>
            </a:r>
            <a:r>
              <a:rPr dirty="0" err="1">
                <a:solidFill>
                  <a:schemeClr val="bg1"/>
                </a:solidFill>
              </a:rPr>
              <a:t>laboris</a:t>
            </a:r>
            <a:r>
              <a:rPr dirty="0">
                <a:solidFill>
                  <a:schemeClr val="bg1"/>
                </a:solidFill>
              </a:rPr>
              <a:t> nisi </a:t>
            </a:r>
            <a:r>
              <a:rPr dirty="0" err="1">
                <a:solidFill>
                  <a:schemeClr val="bg1"/>
                </a:solidFill>
              </a:rPr>
              <a:t>ut</a:t>
            </a:r>
            <a:r>
              <a:rPr dirty="0">
                <a:solidFill>
                  <a:schemeClr val="bg1"/>
                </a:solidFill>
              </a:rPr>
              <a:t> </a:t>
            </a:r>
            <a:r>
              <a:rPr dirty="0" err="1">
                <a:solidFill>
                  <a:schemeClr val="bg1"/>
                </a:solidFill>
              </a:rPr>
              <a:t>aliquip</a:t>
            </a:r>
            <a:r>
              <a:rPr dirty="0">
                <a:solidFill>
                  <a:schemeClr val="bg1"/>
                </a:solidFill>
              </a:rPr>
              <a:t> ex </a:t>
            </a:r>
            <a:r>
              <a:rPr dirty="0" err="1">
                <a:solidFill>
                  <a:schemeClr val="bg1"/>
                </a:solidFill>
              </a:rPr>
              <a:t>ea</a:t>
            </a:r>
            <a:r>
              <a:rPr dirty="0">
                <a:solidFill>
                  <a:schemeClr val="bg1"/>
                </a:solidFill>
              </a:rPr>
              <a:t> </a:t>
            </a:r>
            <a:r>
              <a:rPr dirty="0" err="1">
                <a:solidFill>
                  <a:schemeClr val="bg1"/>
                </a:solidFill>
              </a:rPr>
              <a:t>commodo</a:t>
            </a:r>
            <a:r>
              <a:rPr dirty="0">
                <a:solidFill>
                  <a:schemeClr val="bg1"/>
                </a:solidFill>
              </a:rPr>
              <a:t> </a:t>
            </a:r>
            <a:r>
              <a:rPr dirty="0" err="1">
                <a:solidFill>
                  <a:schemeClr val="bg1"/>
                </a:solidFill>
              </a:rPr>
              <a:t>consequat</a:t>
            </a:r>
            <a:r>
              <a:rPr dirty="0">
                <a:solidFill>
                  <a:schemeClr val="bg1"/>
                </a:solidFill>
              </a:rPr>
              <a:t>. Duis </a:t>
            </a:r>
            <a:r>
              <a:rPr dirty="0" err="1">
                <a:solidFill>
                  <a:schemeClr val="bg1"/>
                </a:solidFill>
              </a:rPr>
              <a:t>aute</a:t>
            </a:r>
            <a:r>
              <a:rPr dirty="0">
                <a:solidFill>
                  <a:schemeClr val="bg1"/>
                </a:solidFill>
              </a:rPr>
              <a:t> </a:t>
            </a:r>
            <a:r>
              <a:rPr dirty="0" err="1">
                <a:solidFill>
                  <a:schemeClr val="bg1"/>
                </a:solidFill>
              </a:rPr>
              <a:t>irure</a:t>
            </a:r>
            <a:r>
              <a:rPr dirty="0">
                <a:solidFill>
                  <a:schemeClr val="bg1"/>
                </a:solidFill>
              </a:rPr>
              <a:t> dolor in </a:t>
            </a:r>
            <a:r>
              <a:rPr dirty="0" err="1">
                <a:solidFill>
                  <a:schemeClr val="bg1"/>
                </a:solidFill>
              </a:rPr>
              <a:t>reprehenderit</a:t>
            </a:r>
            <a:r>
              <a:rPr dirty="0">
                <a:solidFill>
                  <a:schemeClr val="bg1"/>
                </a:solidFill>
              </a:rPr>
              <a:t> in </a:t>
            </a:r>
            <a:r>
              <a:rPr dirty="0" err="1">
                <a:solidFill>
                  <a:schemeClr val="bg1"/>
                </a:solidFill>
              </a:rPr>
              <a:t>voluptate</a:t>
            </a:r>
            <a:r>
              <a:rPr dirty="0">
                <a:solidFill>
                  <a:schemeClr val="bg1"/>
                </a:solidFill>
              </a:rPr>
              <a:t> </a:t>
            </a:r>
            <a:r>
              <a:rPr dirty="0" err="1">
                <a:solidFill>
                  <a:schemeClr val="bg1"/>
                </a:solidFill>
              </a:rPr>
              <a:t>velit</a:t>
            </a:r>
            <a:r>
              <a:rPr dirty="0">
                <a:solidFill>
                  <a:schemeClr val="bg1"/>
                </a:solidFill>
              </a:rPr>
              <a:t> </a:t>
            </a:r>
            <a:r>
              <a:rPr dirty="0" err="1">
                <a:solidFill>
                  <a:schemeClr val="bg1"/>
                </a:solidFill>
              </a:rPr>
              <a:t>esse</a:t>
            </a:r>
            <a:r>
              <a:rPr dirty="0">
                <a:solidFill>
                  <a:schemeClr val="bg1"/>
                </a:solidFill>
              </a:rPr>
              <a:t> </a:t>
            </a:r>
            <a:r>
              <a:rPr dirty="0" err="1">
                <a:solidFill>
                  <a:schemeClr val="bg1"/>
                </a:solidFill>
              </a:rPr>
              <a:t>cillum</a:t>
            </a:r>
            <a:r>
              <a:rPr dirty="0">
                <a:solidFill>
                  <a:schemeClr val="bg1"/>
                </a:solidFill>
              </a:rPr>
              <a:t> dolore </a:t>
            </a:r>
            <a:r>
              <a:rPr dirty="0" err="1">
                <a:solidFill>
                  <a:schemeClr val="bg1"/>
                </a:solidFill>
              </a:rPr>
              <a:t>eu</a:t>
            </a:r>
            <a:r>
              <a:rPr dirty="0">
                <a:solidFill>
                  <a:schemeClr val="bg1"/>
                </a:solidFill>
              </a:rPr>
              <a:t> </a:t>
            </a:r>
            <a:r>
              <a:rPr dirty="0" err="1">
                <a:solidFill>
                  <a:schemeClr val="bg1"/>
                </a:solidFill>
              </a:rPr>
              <a:t>fugiat</a:t>
            </a:r>
            <a:r>
              <a:rPr dirty="0">
                <a:solidFill>
                  <a:schemeClr val="bg1"/>
                </a:solidFill>
              </a:rPr>
              <a:t> </a:t>
            </a:r>
            <a:r>
              <a:rPr dirty="0" err="1">
                <a:solidFill>
                  <a:schemeClr val="bg1"/>
                </a:solidFill>
              </a:rPr>
              <a:t>nulla</a:t>
            </a:r>
            <a:r>
              <a:rPr dirty="0">
                <a:solidFill>
                  <a:schemeClr val="bg1"/>
                </a:solidFill>
              </a:rPr>
              <a:t> </a:t>
            </a:r>
            <a:r>
              <a:rPr dirty="0" err="1">
                <a:solidFill>
                  <a:schemeClr val="bg1"/>
                </a:solidFill>
              </a:rPr>
              <a:t>pariatur</a:t>
            </a:r>
            <a:r>
              <a:rPr dirty="0">
                <a:solidFill>
                  <a:schemeClr val="bg1"/>
                </a:solidFill>
              </a:rPr>
              <a:t>.</a:t>
            </a:r>
          </a:p>
        </p:txBody>
      </p:sp>
      <p:sp>
        <p:nvSpPr>
          <p:cNvPr id="17" name="Lorem ipsum dolor sit amet, consectetur adipiscing elit, sed do eiusmod tempor incididunt ut labore et dolore magna aliqua. Ut enim ad minim veniam, quis nostrud exercitation ullamco laboris nisi ut aliquip ex ea commodo consequat. Duis aute irure dolor ">
            <a:extLst>
              <a:ext uri="{FF2B5EF4-FFF2-40B4-BE49-F238E27FC236}">
                <a16:creationId xmlns:a16="http://schemas.microsoft.com/office/drawing/2014/main" id="{EEAD3915-CCAB-EB4C-91D6-B3182F12DB5D}"/>
              </a:ext>
            </a:extLst>
          </p:cNvPr>
          <p:cNvSpPr txBox="1"/>
          <p:nvPr/>
        </p:nvSpPr>
        <p:spPr>
          <a:xfrm>
            <a:off x="10175290" y="9740056"/>
            <a:ext cx="7975932" cy="2830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20000"/>
              </a:lnSpc>
              <a:spcBef>
                <a:spcPts val="0"/>
              </a:spcBef>
              <a:defRPr sz="2500" spc="-50">
                <a:solidFill>
                  <a:srgbClr val="A9A9A9"/>
                </a:solidFill>
                <a:latin typeface="Arial"/>
                <a:ea typeface="Arial"/>
                <a:cs typeface="Arial"/>
                <a:sym typeface="Arial"/>
              </a:defRPr>
            </a:lvl1pPr>
          </a:lstStyle>
          <a:p>
            <a:r>
              <a:rPr dirty="0">
                <a:solidFill>
                  <a:schemeClr val="bg1"/>
                </a:solidFill>
              </a:rPr>
              <a:t>Lorem ipsum dolor sit </a:t>
            </a:r>
            <a:r>
              <a:rPr dirty="0" err="1">
                <a:solidFill>
                  <a:schemeClr val="bg1"/>
                </a:solidFill>
              </a:rPr>
              <a:t>amet</a:t>
            </a:r>
            <a:r>
              <a:rPr dirty="0">
                <a:solidFill>
                  <a:schemeClr val="bg1"/>
                </a:solidFill>
              </a:rPr>
              <a:t>, </a:t>
            </a:r>
            <a:r>
              <a:rPr dirty="0" err="1">
                <a:solidFill>
                  <a:schemeClr val="bg1"/>
                </a:solidFill>
              </a:rPr>
              <a:t>consectetur</a:t>
            </a:r>
            <a:r>
              <a:rPr dirty="0">
                <a:solidFill>
                  <a:schemeClr val="bg1"/>
                </a:solidFill>
              </a:rPr>
              <a:t> </a:t>
            </a:r>
            <a:r>
              <a:rPr dirty="0" err="1">
                <a:solidFill>
                  <a:schemeClr val="bg1"/>
                </a:solidFill>
              </a:rPr>
              <a:t>adipiscing</a:t>
            </a:r>
            <a:r>
              <a:rPr dirty="0">
                <a:solidFill>
                  <a:schemeClr val="bg1"/>
                </a:solidFill>
              </a:rPr>
              <a:t> </a:t>
            </a:r>
            <a:r>
              <a:rPr dirty="0" err="1">
                <a:solidFill>
                  <a:schemeClr val="bg1"/>
                </a:solidFill>
              </a:rPr>
              <a:t>elit</a:t>
            </a:r>
            <a:r>
              <a:rPr dirty="0">
                <a:solidFill>
                  <a:schemeClr val="bg1"/>
                </a:solidFill>
              </a:rPr>
              <a:t>, sed do </a:t>
            </a:r>
            <a:r>
              <a:rPr dirty="0" err="1">
                <a:solidFill>
                  <a:schemeClr val="bg1"/>
                </a:solidFill>
              </a:rPr>
              <a:t>eiusmod</a:t>
            </a:r>
            <a:r>
              <a:rPr dirty="0">
                <a:solidFill>
                  <a:schemeClr val="bg1"/>
                </a:solidFill>
              </a:rPr>
              <a:t> </a:t>
            </a:r>
            <a:r>
              <a:rPr dirty="0" err="1">
                <a:solidFill>
                  <a:schemeClr val="bg1"/>
                </a:solidFill>
              </a:rPr>
              <a:t>tempor</a:t>
            </a:r>
            <a:r>
              <a:rPr dirty="0">
                <a:solidFill>
                  <a:schemeClr val="bg1"/>
                </a:solidFill>
              </a:rPr>
              <a:t> </a:t>
            </a:r>
            <a:r>
              <a:rPr dirty="0" err="1">
                <a:solidFill>
                  <a:schemeClr val="bg1"/>
                </a:solidFill>
              </a:rPr>
              <a:t>incididunt</a:t>
            </a:r>
            <a:r>
              <a:rPr dirty="0">
                <a:solidFill>
                  <a:schemeClr val="bg1"/>
                </a:solidFill>
              </a:rPr>
              <a:t> </a:t>
            </a:r>
            <a:r>
              <a:rPr dirty="0" err="1">
                <a:solidFill>
                  <a:schemeClr val="bg1"/>
                </a:solidFill>
              </a:rPr>
              <a:t>ut</a:t>
            </a:r>
            <a:r>
              <a:rPr dirty="0">
                <a:solidFill>
                  <a:schemeClr val="bg1"/>
                </a:solidFill>
              </a:rPr>
              <a:t> </a:t>
            </a:r>
            <a:r>
              <a:rPr dirty="0" err="1">
                <a:solidFill>
                  <a:schemeClr val="bg1"/>
                </a:solidFill>
              </a:rPr>
              <a:t>labore</a:t>
            </a:r>
            <a:r>
              <a:rPr dirty="0">
                <a:solidFill>
                  <a:schemeClr val="bg1"/>
                </a:solidFill>
              </a:rPr>
              <a:t> et dolore magna </a:t>
            </a:r>
            <a:r>
              <a:rPr dirty="0" err="1">
                <a:solidFill>
                  <a:schemeClr val="bg1"/>
                </a:solidFill>
              </a:rPr>
              <a:t>aliqua</a:t>
            </a:r>
            <a:r>
              <a:rPr dirty="0">
                <a:solidFill>
                  <a:schemeClr val="bg1"/>
                </a:solidFill>
              </a:rPr>
              <a:t>. Ut </a:t>
            </a:r>
            <a:r>
              <a:rPr dirty="0" err="1">
                <a:solidFill>
                  <a:schemeClr val="bg1"/>
                </a:solidFill>
              </a:rPr>
              <a:t>enim</a:t>
            </a:r>
            <a:r>
              <a:rPr dirty="0">
                <a:solidFill>
                  <a:schemeClr val="bg1"/>
                </a:solidFill>
              </a:rPr>
              <a:t> ad minim </a:t>
            </a:r>
            <a:r>
              <a:rPr dirty="0" err="1">
                <a:solidFill>
                  <a:schemeClr val="bg1"/>
                </a:solidFill>
              </a:rPr>
              <a:t>veniam</a:t>
            </a:r>
            <a:r>
              <a:rPr dirty="0">
                <a:solidFill>
                  <a:schemeClr val="bg1"/>
                </a:solidFill>
              </a:rPr>
              <a:t>, </a:t>
            </a:r>
            <a:r>
              <a:rPr dirty="0" err="1">
                <a:solidFill>
                  <a:schemeClr val="bg1"/>
                </a:solidFill>
              </a:rPr>
              <a:t>quis</a:t>
            </a:r>
            <a:r>
              <a:rPr dirty="0">
                <a:solidFill>
                  <a:schemeClr val="bg1"/>
                </a:solidFill>
              </a:rPr>
              <a:t> </a:t>
            </a:r>
            <a:r>
              <a:rPr dirty="0" err="1">
                <a:solidFill>
                  <a:schemeClr val="bg1"/>
                </a:solidFill>
              </a:rPr>
              <a:t>nostrud</a:t>
            </a:r>
            <a:r>
              <a:rPr dirty="0">
                <a:solidFill>
                  <a:schemeClr val="bg1"/>
                </a:solidFill>
              </a:rPr>
              <a:t> exercitation </a:t>
            </a:r>
            <a:r>
              <a:rPr dirty="0" err="1">
                <a:solidFill>
                  <a:schemeClr val="bg1"/>
                </a:solidFill>
              </a:rPr>
              <a:t>ullamco</a:t>
            </a:r>
            <a:r>
              <a:rPr dirty="0">
                <a:solidFill>
                  <a:schemeClr val="bg1"/>
                </a:solidFill>
              </a:rPr>
              <a:t> </a:t>
            </a:r>
            <a:r>
              <a:rPr dirty="0" err="1">
                <a:solidFill>
                  <a:schemeClr val="bg1"/>
                </a:solidFill>
              </a:rPr>
              <a:t>laboris</a:t>
            </a:r>
            <a:r>
              <a:rPr dirty="0">
                <a:solidFill>
                  <a:schemeClr val="bg1"/>
                </a:solidFill>
              </a:rPr>
              <a:t> nisi </a:t>
            </a:r>
            <a:r>
              <a:rPr dirty="0" err="1">
                <a:solidFill>
                  <a:schemeClr val="bg1"/>
                </a:solidFill>
              </a:rPr>
              <a:t>ut</a:t>
            </a:r>
            <a:r>
              <a:rPr dirty="0">
                <a:solidFill>
                  <a:schemeClr val="bg1"/>
                </a:solidFill>
              </a:rPr>
              <a:t> </a:t>
            </a:r>
            <a:r>
              <a:rPr dirty="0" err="1">
                <a:solidFill>
                  <a:schemeClr val="bg1"/>
                </a:solidFill>
              </a:rPr>
              <a:t>aliquip</a:t>
            </a:r>
            <a:r>
              <a:rPr dirty="0">
                <a:solidFill>
                  <a:schemeClr val="bg1"/>
                </a:solidFill>
              </a:rPr>
              <a:t> ex </a:t>
            </a:r>
            <a:r>
              <a:rPr dirty="0" err="1">
                <a:solidFill>
                  <a:schemeClr val="bg1"/>
                </a:solidFill>
              </a:rPr>
              <a:t>ea</a:t>
            </a:r>
            <a:r>
              <a:rPr dirty="0">
                <a:solidFill>
                  <a:schemeClr val="bg1"/>
                </a:solidFill>
              </a:rPr>
              <a:t> </a:t>
            </a:r>
            <a:r>
              <a:rPr dirty="0" err="1">
                <a:solidFill>
                  <a:schemeClr val="bg1"/>
                </a:solidFill>
              </a:rPr>
              <a:t>commodo</a:t>
            </a:r>
            <a:r>
              <a:rPr dirty="0">
                <a:solidFill>
                  <a:schemeClr val="bg1"/>
                </a:solidFill>
              </a:rPr>
              <a:t> </a:t>
            </a:r>
            <a:r>
              <a:rPr dirty="0" err="1">
                <a:solidFill>
                  <a:schemeClr val="bg1"/>
                </a:solidFill>
              </a:rPr>
              <a:t>consequat</a:t>
            </a:r>
            <a:r>
              <a:rPr dirty="0">
                <a:solidFill>
                  <a:schemeClr val="bg1"/>
                </a:solidFill>
              </a:rPr>
              <a:t>. Duis </a:t>
            </a:r>
            <a:r>
              <a:rPr dirty="0" err="1">
                <a:solidFill>
                  <a:schemeClr val="bg1"/>
                </a:solidFill>
              </a:rPr>
              <a:t>aute</a:t>
            </a:r>
            <a:r>
              <a:rPr dirty="0">
                <a:solidFill>
                  <a:schemeClr val="bg1"/>
                </a:solidFill>
              </a:rPr>
              <a:t> </a:t>
            </a:r>
            <a:r>
              <a:rPr dirty="0" err="1">
                <a:solidFill>
                  <a:schemeClr val="bg1"/>
                </a:solidFill>
              </a:rPr>
              <a:t>irure</a:t>
            </a:r>
            <a:r>
              <a:rPr dirty="0">
                <a:solidFill>
                  <a:schemeClr val="bg1"/>
                </a:solidFill>
              </a:rPr>
              <a:t> dolor in </a:t>
            </a:r>
            <a:r>
              <a:rPr dirty="0" err="1">
                <a:solidFill>
                  <a:schemeClr val="bg1"/>
                </a:solidFill>
              </a:rPr>
              <a:t>reprehenderit</a:t>
            </a:r>
            <a:r>
              <a:rPr dirty="0">
                <a:solidFill>
                  <a:schemeClr val="bg1"/>
                </a:solidFill>
              </a:rPr>
              <a:t> in </a:t>
            </a:r>
            <a:r>
              <a:rPr dirty="0" err="1">
                <a:solidFill>
                  <a:schemeClr val="bg1"/>
                </a:solidFill>
              </a:rPr>
              <a:t>voluptate</a:t>
            </a:r>
            <a:r>
              <a:rPr dirty="0">
                <a:solidFill>
                  <a:schemeClr val="bg1"/>
                </a:solidFill>
              </a:rPr>
              <a:t> </a:t>
            </a:r>
            <a:r>
              <a:rPr dirty="0" err="1">
                <a:solidFill>
                  <a:schemeClr val="bg1"/>
                </a:solidFill>
              </a:rPr>
              <a:t>velit</a:t>
            </a:r>
            <a:r>
              <a:rPr dirty="0">
                <a:solidFill>
                  <a:schemeClr val="bg1"/>
                </a:solidFill>
              </a:rPr>
              <a:t> </a:t>
            </a:r>
            <a:r>
              <a:rPr dirty="0" err="1">
                <a:solidFill>
                  <a:schemeClr val="bg1"/>
                </a:solidFill>
              </a:rPr>
              <a:t>esse</a:t>
            </a:r>
            <a:r>
              <a:rPr dirty="0">
                <a:solidFill>
                  <a:schemeClr val="bg1"/>
                </a:solidFill>
              </a:rPr>
              <a:t> </a:t>
            </a:r>
            <a:r>
              <a:rPr dirty="0" err="1">
                <a:solidFill>
                  <a:schemeClr val="bg1"/>
                </a:solidFill>
              </a:rPr>
              <a:t>cillum</a:t>
            </a:r>
            <a:r>
              <a:rPr dirty="0">
                <a:solidFill>
                  <a:schemeClr val="bg1"/>
                </a:solidFill>
              </a:rPr>
              <a:t> dolore </a:t>
            </a:r>
            <a:r>
              <a:rPr dirty="0" err="1">
                <a:solidFill>
                  <a:schemeClr val="bg1"/>
                </a:solidFill>
              </a:rPr>
              <a:t>eu</a:t>
            </a:r>
            <a:r>
              <a:rPr dirty="0">
                <a:solidFill>
                  <a:schemeClr val="bg1"/>
                </a:solidFill>
              </a:rPr>
              <a:t> </a:t>
            </a:r>
            <a:r>
              <a:rPr dirty="0" err="1">
                <a:solidFill>
                  <a:schemeClr val="bg1"/>
                </a:solidFill>
              </a:rPr>
              <a:t>fugiat</a:t>
            </a:r>
            <a:r>
              <a:rPr dirty="0">
                <a:solidFill>
                  <a:schemeClr val="bg1"/>
                </a:solidFill>
              </a:rPr>
              <a:t> </a:t>
            </a:r>
            <a:r>
              <a:rPr dirty="0" err="1">
                <a:solidFill>
                  <a:schemeClr val="bg1"/>
                </a:solidFill>
              </a:rPr>
              <a:t>nulla</a:t>
            </a:r>
            <a:r>
              <a:rPr dirty="0">
                <a:solidFill>
                  <a:schemeClr val="bg1"/>
                </a:solidFill>
              </a:rPr>
              <a:t> </a:t>
            </a:r>
            <a:r>
              <a:rPr dirty="0" err="1">
                <a:solidFill>
                  <a:schemeClr val="bg1"/>
                </a:solidFill>
              </a:rPr>
              <a:t>pariatur</a:t>
            </a:r>
            <a:r>
              <a:rPr dirty="0">
                <a:solidFill>
                  <a:schemeClr val="bg1"/>
                </a:solidFill>
              </a:rPr>
              <a:t>.</a:t>
            </a:r>
          </a:p>
        </p:txBody>
      </p:sp>
      <p:sp>
        <p:nvSpPr>
          <p:cNvPr id="194" name="Rectangle"/>
          <p:cNvSpPr/>
          <p:nvPr/>
        </p:nvSpPr>
        <p:spPr>
          <a:xfrm>
            <a:off x="-59267" y="-149159"/>
            <a:ext cx="24502535" cy="2087563"/>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95" name="bangor_logo_c1_flush.pdf" descr="bangor_logo_c1_flush.pdf"/>
          <p:cNvPicPr>
            <a:picLocks noChangeAspect="1"/>
          </p:cNvPicPr>
          <p:nvPr/>
        </p:nvPicPr>
        <p:blipFill>
          <a:blip r:embed="rId5"/>
          <a:stretch>
            <a:fillRect/>
          </a:stretch>
        </p:blipFill>
        <p:spPr>
          <a:xfrm>
            <a:off x="650478" y="541767"/>
            <a:ext cx="3516186" cy="993991"/>
          </a:xfrm>
          <a:prstGeom prst="rect">
            <a:avLst/>
          </a:prstGeom>
          <a:ln w="12700">
            <a:miter lim="400000"/>
          </a:ln>
        </p:spPr>
      </p:pic>
      <p:sp>
        <p:nvSpPr>
          <p:cNvPr id="10" name="MAIN TITLE HERE">
            <a:extLst>
              <a:ext uri="{FF2B5EF4-FFF2-40B4-BE49-F238E27FC236}">
                <a16:creationId xmlns:a16="http://schemas.microsoft.com/office/drawing/2014/main" id="{06A9F354-A413-C747-8E79-A19C02E3E2E5}"/>
              </a:ext>
            </a:extLst>
          </p:cNvPr>
          <p:cNvSpPr txBox="1"/>
          <p:nvPr/>
        </p:nvSpPr>
        <p:spPr>
          <a:xfrm>
            <a:off x="1107986" y="7818075"/>
            <a:ext cx="7312899" cy="9489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40000"/>
              </a:lnSpc>
              <a:defRPr sz="8000" b="1">
                <a:solidFill>
                  <a:srgbClr val="FFFFFF"/>
                </a:solidFill>
                <a:latin typeface="Arial"/>
                <a:ea typeface="Arial"/>
                <a:cs typeface="Arial"/>
                <a:sym typeface="Arial"/>
              </a:defRPr>
            </a:lvl1pPr>
          </a:lstStyle>
          <a:p>
            <a:pPr algn="l">
              <a:lnSpc>
                <a:spcPct val="100000"/>
              </a:lnSpc>
            </a:pPr>
            <a:r>
              <a:rPr lang="en-GB" sz="5500" dirty="0"/>
              <a:t>CREU’R EITHRIADOL</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152</TotalTime>
  <Words>269</Words>
  <Application>Microsoft Macintosh PowerPoint</Application>
  <PresentationFormat>Custom</PresentationFormat>
  <Paragraphs>17</Paragraphs>
  <Slides>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Helvetica Neue</vt:lpstr>
      <vt:lpstr>Helvetica Neue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Lorraine Westwood</dc:creator>
  <cp:lastModifiedBy>lauren hunt</cp:lastModifiedBy>
  <cp:revision>39</cp:revision>
  <dcterms:modified xsi:type="dcterms:W3CDTF">2020-10-21T15:46:30Z</dcterms:modified>
</cp:coreProperties>
</file>