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11"/>
  </p:notesMasterIdLst>
  <p:sldIdLst>
    <p:sldId id="256" r:id="rId2"/>
    <p:sldId id="258" r:id="rId3"/>
    <p:sldId id="262" r:id="rId4"/>
    <p:sldId id="266" r:id="rId5"/>
    <p:sldId id="260" r:id="rId6"/>
    <p:sldId id="259" r:id="rId7"/>
    <p:sldId id="272" r:id="rId8"/>
    <p:sldId id="273" r:id="rId9"/>
    <p:sldId id="261" r:id="rId10"/>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aine" initials="L" lastIdx="15" clrIdx="0">
    <p:extLst>
      <p:ext uri="{19B8F6BF-5375-455C-9EA6-DF929625EA0E}">
        <p15:presenceInfo xmlns:p15="http://schemas.microsoft.com/office/powerpoint/2012/main" userId="458a3664a57d69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22"/>
    <p:restoredTop sz="94737"/>
  </p:normalViewPr>
  <p:slideViewPr>
    <p:cSldViewPr snapToGrid="0">
      <p:cViewPr varScale="1">
        <p:scale>
          <a:sx n="71" d="100"/>
          <a:sy n="71" d="100"/>
        </p:scale>
        <p:origin x="200" y="1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30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3901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0848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242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8803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06415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7381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5573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CA5D0CA-18A1-1142-AB93-C9D4480A0CEC}" type="datetimeFigureOut">
              <a:rPr lang="en-US" smtClean="0"/>
              <a:t>10/21/20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98717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CA5D0CA-18A1-1142-AB93-C9D4480A0CEC}" type="datetimeFigureOut">
              <a:rPr lang="en-US" smtClean="0"/>
              <a:t>10/21/20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01214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5D0CA-18A1-1142-AB93-C9D4480A0CEC}" type="datetimeFigureOut">
              <a:rPr lang="en-US" smtClean="0"/>
              <a:t>10/21/20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1317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72205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9723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CA5D0CA-18A1-1142-AB93-C9D4480A0CEC}" type="datetimeFigureOut">
              <a:rPr lang="en-US" smtClean="0"/>
              <a:t>10/21/20</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38312343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2A50AAF-74BF-9C43-A4CD-AC5EF3B94E41}"/>
              </a:ext>
            </a:extLst>
          </p:cNvPr>
          <p:cNvSpPr/>
          <p:nvPr/>
        </p:nvSpPr>
        <p:spPr>
          <a:xfrm>
            <a:off x="-76200" y="-76200"/>
            <a:ext cx="24536400" cy="13868400"/>
          </a:xfrm>
          <a:prstGeom prst="rect">
            <a:avLst/>
          </a:prstGeom>
          <a:solidFill>
            <a:srgbClr val="000000">
              <a:alpha val="2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6" name="Image" descr="Image">
            <a:extLst>
              <a:ext uri="{FF2B5EF4-FFF2-40B4-BE49-F238E27FC236}">
                <a16:creationId xmlns:a16="http://schemas.microsoft.com/office/drawing/2014/main" id="{27C5D68D-79BA-E64A-9D5B-FEF920C1936F}"/>
              </a:ext>
            </a:extLst>
          </p:cNvPr>
          <p:cNvPicPr>
            <a:picLocks noChangeAspect="1"/>
          </p:cNvPicPr>
          <p:nvPr/>
        </p:nvPicPr>
        <p:blipFill>
          <a:blip r:embed="rId2"/>
          <a:stretch>
            <a:fillRect/>
          </a:stretch>
        </p:blipFill>
        <p:spPr>
          <a:xfrm>
            <a:off x="17689007" y="-12375"/>
            <a:ext cx="4543850" cy="13703604"/>
          </a:xfrm>
          <a:prstGeom prst="rect">
            <a:avLst/>
          </a:prstGeom>
          <a:ln w="12700">
            <a:miter lim="400000"/>
          </a:ln>
        </p:spPr>
      </p:pic>
      <p:pic>
        <p:nvPicPr>
          <p:cNvPr id="153" name="Bangor_Logo_A1 copy.pdf" descr="Bangor_Logo_A1 copy.pdf"/>
          <p:cNvPicPr>
            <a:picLocks noChangeAspect="1"/>
          </p:cNvPicPr>
          <p:nvPr/>
        </p:nvPicPr>
        <p:blipFill>
          <a:blip r:embed="rId3"/>
          <a:stretch>
            <a:fillRect/>
          </a:stretch>
        </p:blipFill>
        <p:spPr>
          <a:xfrm>
            <a:off x="8888303" y="3040194"/>
            <a:ext cx="6607395" cy="5329504"/>
          </a:xfrm>
          <a:prstGeom prst="rect">
            <a:avLst/>
          </a:prstGeom>
          <a:ln w="12700">
            <a:miter lim="400000"/>
          </a:ln>
        </p:spPr>
      </p:pic>
      <p:sp>
        <p:nvSpPr>
          <p:cNvPr id="9" name="Be Extraordinary.">
            <a:extLst>
              <a:ext uri="{FF2B5EF4-FFF2-40B4-BE49-F238E27FC236}">
                <a16:creationId xmlns:a16="http://schemas.microsoft.com/office/drawing/2014/main" id="{F8C9CFE4-440C-4740-9539-67F8E0FBBF57}"/>
              </a:ext>
            </a:extLst>
          </p:cNvPr>
          <p:cNvSpPr txBox="1"/>
          <p:nvPr/>
        </p:nvSpPr>
        <p:spPr>
          <a:xfrm>
            <a:off x="8655166" y="10675806"/>
            <a:ext cx="707366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atin typeface="Arial"/>
                <a:ea typeface="Arial"/>
                <a:cs typeface="Arial"/>
                <a:sym typeface="Arial"/>
              </a:defRPr>
            </a:lvl1pPr>
          </a:lstStyle>
          <a:p>
            <a:pPr algn="ctr"/>
            <a:r>
              <a:rPr lang="en-GB" b="1" dirty="0">
                <a:latin typeface="Arial" panose="020B0604020202020204" pitchFamily="34" charset="0"/>
                <a:cs typeface="Arial" panose="020B0604020202020204" pitchFamily="34" charset="0"/>
              </a:rPr>
              <a:t>BYDD YN EITHRIADOL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94E3B35F-1E36-AE4F-B3EF-A2A0B85781CA}"/>
              </a:ext>
            </a:extLst>
          </p:cNvPr>
          <p:cNvSpPr/>
          <p:nvPr/>
        </p:nvSpPr>
        <p:spPr>
          <a:xfrm>
            <a:off x="-76200" y="-76200"/>
            <a:ext cx="24536400" cy="13868400"/>
          </a:xfrm>
          <a:prstGeom prst="rect">
            <a:avLst/>
          </a:prstGeom>
          <a:solidFill>
            <a:srgbClr val="000000">
              <a:alpha val="2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66" name="Freedom to create."/>
          <p:cNvSpPr txBox="1"/>
          <p:nvPr/>
        </p:nvSpPr>
        <p:spPr>
          <a:xfrm>
            <a:off x="10326003" y="10037370"/>
            <a:ext cx="369812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a:solidFill>
                  <a:schemeClr val="tx1"/>
                </a:solidFill>
              </a:rPr>
              <a:t>Sub heading</a:t>
            </a:r>
            <a:endParaRPr dirty="0">
              <a:solidFill>
                <a:schemeClr val="tx1"/>
              </a:solidFill>
            </a:endParaRPr>
          </a:p>
        </p:txBody>
      </p:sp>
      <p:sp>
        <p:nvSpPr>
          <p:cNvPr id="167" name="SECTION 1…"/>
          <p:cNvSpPr txBox="1"/>
          <p:nvPr/>
        </p:nvSpPr>
        <p:spPr>
          <a:xfrm>
            <a:off x="9020357" y="7377365"/>
            <a:ext cx="6309421" cy="592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40000"/>
              </a:lnSpc>
              <a:defRPr sz="6500" b="1">
                <a:solidFill>
                  <a:srgbClr val="FFFFFF"/>
                </a:solidFill>
                <a:latin typeface="Arial"/>
                <a:ea typeface="Arial"/>
                <a:cs typeface="Arial"/>
                <a:sym typeface="Arial"/>
              </a:defRPr>
            </a:pPr>
            <a:r>
              <a:rPr lang="en-GB" dirty="0">
                <a:solidFill>
                  <a:schemeClr val="tx1">
                    <a:lumMod val="95000"/>
                    <a:lumOff val="5000"/>
                  </a:schemeClr>
                </a:solidFill>
              </a:rPr>
              <a:t>MAIN HEADING</a:t>
            </a:r>
          </a:p>
        </p:txBody>
      </p:sp>
      <p:pic>
        <p:nvPicPr>
          <p:cNvPr id="7" name="Bangor_Logo_A1 copy.pdf" descr="Bangor_Logo_A1 copy.pdf">
            <a:extLst>
              <a:ext uri="{FF2B5EF4-FFF2-40B4-BE49-F238E27FC236}">
                <a16:creationId xmlns:a16="http://schemas.microsoft.com/office/drawing/2014/main" id="{E87C4777-3A91-F34F-92A6-DDE70E631565}"/>
              </a:ext>
            </a:extLst>
          </p:cNvPr>
          <p:cNvPicPr>
            <a:picLocks noChangeAspect="1"/>
          </p:cNvPicPr>
          <p:nvPr/>
        </p:nvPicPr>
        <p:blipFill>
          <a:blip r:embed="rId2"/>
          <a:stretch>
            <a:fillRect/>
          </a:stretch>
        </p:blipFill>
        <p:spPr>
          <a:xfrm>
            <a:off x="10328254" y="1575044"/>
            <a:ext cx="3693627" cy="2979268"/>
          </a:xfrm>
          <a:prstGeom prst="rect">
            <a:avLst/>
          </a:prstGeom>
          <a:ln w="12700">
            <a:miter lim="400000"/>
          </a:ln>
        </p:spPr>
      </p:pic>
      <p:pic>
        <p:nvPicPr>
          <p:cNvPr id="9" name="Image" descr="Image">
            <a:extLst>
              <a:ext uri="{FF2B5EF4-FFF2-40B4-BE49-F238E27FC236}">
                <a16:creationId xmlns:a16="http://schemas.microsoft.com/office/drawing/2014/main" id="{E7FCF3B7-2870-1547-856C-52C2FA140B58}"/>
              </a:ext>
            </a:extLst>
          </p:cNvPr>
          <p:cNvPicPr>
            <a:picLocks noChangeAspect="1"/>
          </p:cNvPicPr>
          <p:nvPr/>
        </p:nvPicPr>
        <p:blipFill>
          <a:blip r:embed="rId3"/>
          <a:stretch>
            <a:fillRect/>
          </a:stretch>
        </p:blipFill>
        <p:spPr>
          <a:xfrm>
            <a:off x="17689007" y="-12375"/>
            <a:ext cx="4543850" cy="1370360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82EFEFA3-1B20-9C4B-A751-531356AAAA34}"/>
              </a:ext>
            </a:extLst>
          </p:cNvPr>
          <p:cNvSpPr/>
          <p:nvPr/>
        </p:nvSpPr>
        <p:spPr>
          <a:xfrm>
            <a:off x="-76200" y="-76200"/>
            <a:ext cx="24536400" cy="13868400"/>
          </a:xfrm>
          <a:prstGeom prst="rect">
            <a:avLst/>
          </a:prstGeom>
          <a:solidFill>
            <a:srgbClr val="000000">
              <a:alpha val="2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11F7526-A7C4-BA4E-8519-31F6714BD1DB}"/>
              </a:ext>
            </a:extLst>
          </p:cNvPr>
          <p:cNvSpPr/>
          <p:nvPr/>
        </p:nvSpPr>
        <p:spPr>
          <a:xfrm>
            <a:off x="-76200" y="-76200"/>
            <a:ext cx="24536400" cy="13868400"/>
          </a:xfrm>
          <a:prstGeom prst="rect">
            <a:avLst/>
          </a:prstGeom>
          <a:solidFill>
            <a:srgbClr val="000000">
              <a:alpha val="2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pic>
        <p:nvPicPr>
          <p:cNvPr id="5" name="Image" descr="Image">
            <a:extLst>
              <a:ext uri="{FF2B5EF4-FFF2-40B4-BE49-F238E27FC236}">
                <a16:creationId xmlns:a16="http://schemas.microsoft.com/office/drawing/2014/main" id="{29096636-B5F8-1A48-9AFD-9A30FC24F29E}"/>
              </a:ext>
            </a:extLst>
          </p:cNvPr>
          <p:cNvPicPr>
            <a:picLocks noChangeAspect="1"/>
          </p:cNvPicPr>
          <p:nvPr/>
        </p:nvPicPr>
        <p:blipFill>
          <a:blip r:embed="rId3"/>
          <a:stretch>
            <a:fillRect/>
          </a:stretch>
        </p:blipFill>
        <p:spPr>
          <a:xfrm>
            <a:off x="17689007" y="-12375"/>
            <a:ext cx="4543850" cy="13703604"/>
          </a:xfrm>
          <a:prstGeom prst="rect">
            <a:avLst/>
          </a:prstGeom>
          <a:ln w="12700">
            <a:miter lim="400000"/>
          </a:ln>
        </p:spPr>
      </p:pic>
    </p:spTree>
    <p:extLst>
      <p:ext uri="{BB962C8B-B14F-4D97-AF65-F5344CB8AC3E}">
        <p14:creationId xmlns:p14="http://schemas.microsoft.com/office/powerpoint/2010/main" val="14228453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descr="Image">
            <a:extLst>
              <a:ext uri="{FF2B5EF4-FFF2-40B4-BE49-F238E27FC236}">
                <a16:creationId xmlns:a16="http://schemas.microsoft.com/office/drawing/2014/main" id="{E3D9D18C-DA4D-9F4C-BFBF-6A8D3E156648}"/>
              </a:ext>
            </a:extLst>
          </p:cNvPr>
          <p:cNvPicPr>
            <a:picLocks noChangeAspect="1"/>
          </p:cNvPicPr>
          <p:nvPr/>
        </p:nvPicPr>
        <p:blipFill>
          <a:blip r:embed="rId2"/>
          <a:stretch>
            <a:fillRect/>
          </a:stretch>
        </p:blipFill>
        <p:spPr>
          <a:xfrm>
            <a:off x="17655275" y="-44463"/>
            <a:ext cx="4577446" cy="13804926"/>
          </a:xfrm>
          <a:prstGeom prst="rect">
            <a:avLst/>
          </a:prstGeom>
          <a:ln w="12700">
            <a:miter lim="400000"/>
          </a:ln>
        </p:spPr>
      </p:pic>
      <p:pic>
        <p:nvPicPr>
          <p:cNvPr id="178" name="steve-halama-Z9uoe2eBhHk-unsplash.jpg"/>
          <p:cNvPicPr>
            <a:picLocks noChangeAspect="1"/>
          </p:cNvPicPr>
          <p:nvPr/>
        </p:nvPicPr>
        <p:blipFill rotWithShape="1">
          <a:blip r:embed="rId3">
            <a:extLst>
              <a:ext uri="{28A0092B-C50C-407E-A947-70E740481C1C}">
                <a14:useLocalDpi xmlns:a14="http://schemas.microsoft.com/office/drawing/2010/main" val="0"/>
              </a:ext>
            </a:extLst>
          </a:blip>
          <a:srcRect b="5689"/>
          <a:stretch/>
        </p:blipFill>
        <p:spPr>
          <a:xfrm>
            <a:off x="-71172" y="1746698"/>
            <a:ext cx="6314222" cy="3970015"/>
          </a:xfrm>
          <a:prstGeom prst="rect">
            <a:avLst/>
          </a:prstGeom>
          <a:ln w="12700">
            <a:miter lim="400000"/>
          </a:ln>
        </p:spPr>
      </p:pic>
      <p:pic>
        <p:nvPicPr>
          <p:cNvPr id="179" name="joshua-ness-97202-unsplash copy.jpeg"/>
          <p:cNvPicPr>
            <a:picLocks noChangeAspect="1"/>
          </p:cNvPicPr>
          <p:nvPr/>
        </p:nvPicPr>
        <p:blipFill rotWithShape="1">
          <a:blip r:embed="rId4">
            <a:extLst>
              <a:ext uri="{28A0092B-C50C-407E-A947-70E740481C1C}">
                <a14:useLocalDpi xmlns:a14="http://schemas.microsoft.com/office/drawing/2010/main" val="0"/>
              </a:ext>
            </a:extLst>
          </a:blip>
          <a:srcRect b="5689"/>
          <a:stretch/>
        </p:blipFill>
        <p:spPr>
          <a:xfrm>
            <a:off x="6089915" y="1746698"/>
            <a:ext cx="6306940" cy="3970015"/>
          </a:xfrm>
          <a:prstGeom prst="rect">
            <a:avLst/>
          </a:prstGeom>
          <a:ln w="12700">
            <a:miter lim="400000"/>
          </a:ln>
        </p:spPr>
      </p:pic>
      <p:pic>
        <p:nvPicPr>
          <p:cNvPr id="180" name="luke-porter-203637-unsplash copy.jpeg"/>
          <p:cNvPicPr>
            <a:picLocks noChangeAspect="1"/>
          </p:cNvPicPr>
          <p:nvPr/>
        </p:nvPicPr>
        <p:blipFill rotWithShape="1">
          <a:blip r:embed="rId5">
            <a:extLst>
              <a:ext uri="{28A0092B-C50C-407E-A947-70E740481C1C}">
                <a14:useLocalDpi xmlns:a14="http://schemas.microsoft.com/office/drawing/2010/main" val="0"/>
              </a:ext>
            </a:extLst>
          </a:blip>
          <a:srcRect l="-218" t="-218" r="1" b="8939"/>
          <a:stretch/>
        </p:blipFill>
        <p:spPr>
          <a:xfrm>
            <a:off x="12178349" y="1507232"/>
            <a:ext cx="6278561" cy="4209482"/>
          </a:xfrm>
          <a:prstGeom prst="rect">
            <a:avLst/>
          </a:prstGeom>
          <a:ln w="12700">
            <a:miter lim="400000"/>
          </a:ln>
        </p:spPr>
      </p:pic>
      <p:pic>
        <p:nvPicPr>
          <p:cNvPr id="181" name="644391.jpg" descr="644391.jpg"/>
          <p:cNvPicPr>
            <a:picLocks noChangeAspect="1"/>
          </p:cNvPicPr>
          <p:nvPr/>
        </p:nvPicPr>
        <p:blipFill>
          <a:blip r:embed="rId6"/>
          <a:srcRect t="3733" b="3733"/>
          <a:stretch>
            <a:fillRect/>
          </a:stretch>
        </p:blipFill>
        <p:spPr>
          <a:xfrm>
            <a:off x="18279247" y="1906842"/>
            <a:ext cx="6175926" cy="3809871"/>
          </a:xfrm>
          <a:prstGeom prst="rect">
            <a:avLst/>
          </a:prstGeom>
          <a:ln w="12700">
            <a:miter lim="400000"/>
          </a:ln>
        </p:spPr>
      </p:pic>
      <p:sp>
        <p:nvSpPr>
          <p:cNvPr id="184" name="Freedom to create."/>
          <p:cNvSpPr txBox="1"/>
          <p:nvPr/>
        </p:nvSpPr>
        <p:spPr>
          <a:xfrm>
            <a:off x="1123326" y="6126171"/>
            <a:ext cx="423192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A9A9A9"/>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greu</a:t>
            </a:r>
            <a:endParaRPr lang="en-GB" dirty="0"/>
          </a:p>
        </p:txBody>
      </p:sp>
      <p:sp>
        <p:nvSpPr>
          <p:cNvPr id="185"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123326" y="9892678"/>
            <a:ext cx="7975932" cy="265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5D439ECA-E963-9B4B-8D69-99F01E8D133A}"/>
              </a:ext>
            </a:extLst>
          </p:cNvPr>
          <p:cNvSpPr txBox="1"/>
          <p:nvPr/>
        </p:nvSpPr>
        <p:spPr>
          <a:xfrm>
            <a:off x="10190630" y="9892678"/>
            <a:ext cx="7975932" cy="2658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88"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89" name="bangor_logo_c1_flush.pdf" descr="bangor_logo_c1_flush.pdf"/>
          <p:cNvPicPr>
            <a:picLocks noChangeAspect="1"/>
          </p:cNvPicPr>
          <p:nvPr/>
        </p:nvPicPr>
        <p:blipFill>
          <a:blip r:embed="rId7"/>
          <a:stretch>
            <a:fillRect/>
          </a:stretch>
        </p:blipFill>
        <p:spPr>
          <a:xfrm>
            <a:off x="650478" y="541767"/>
            <a:ext cx="3516186" cy="993991"/>
          </a:xfrm>
          <a:prstGeom prst="rect">
            <a:avLst/>
          </a:prstGeom>
          <a:ln w="12700">
            <a:miter lim="400000"/>
          </a:ln>
        </p:spPr>
      </p:pic>
      <p:sp>
        <p:nvSpPr>
          <p:cNvPr id="13" name="MAIN TITLE HERE">
            <a:extLst>
              <a:ext uri="{FF2B5EF4-FFF2-40B4-BE49-F238E27FC236}">
                <a16:creationId xmlns:a16="http://schemas.microsoft.com/office/drawing/2014/main" id="{4E528719-5D32-3946-B088-557F544D0389}"/>
              </a:ext>
            </a:extLst>
          </p:cNvPr>
          <p:cNvSpPr txBox="1"/>
          <p:nvPr/>
        </p:nvSpPr>
        <p:spPr>
          <a:xfrm>
            <a:off x="1123326" y="7999287"/>
            <a:ext cx="13753444" cy="517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gn="l"/>
            <a:r>
              <a:rPr lang="en-GB" sz="5500" dirty="0">
                <a:solidFill>
                  <a:schemeClr val="tx1"/>
                </a:solidFill>
              </a:rPr>
              <a:t>DARGANFYDDA’R EITHRIADOL YNOT TI</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jonatan-pie-3l3RwQdHRHg-unsplash.jpg" descr="jonatan-pie-3l3RwQdHRHg-unsplash.jpg"/>
          <p:cNvPicPr>
            <a:picLocks noChangeAspect="1"/>
          </p:cNvPicPr>
          <p:nvPr/>
        </p:nvPicPr>
        <p:blipFill>
          <a:blip r:embed="rId2"/>
          <a:srcRect t="25998"/>
          <a:stretch>
            <a:fillRect/>
          </a:stretch>
        </p:blipFill>
        <p:spPr>
          <a:xfrm>
            <a:off x="-42997" y="1746414"/>
            <a:ext cx="24469994" cy="12094646"/>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3"/>
          <a:stretch>
            <a:fillRect/>
          </a:stretch>
        </p:blipFill>
        <p:spPr>
          <a:xfrm>
            <a:off x="650478" y="541767"/>
            <a:ext cx="3516186" cy="993991"/>
          </a:xfrm>
          <a:prstGeom prst="rect">
            <a:avLst/>
          </a:prstGeom>
          <a:ln w="12700">
            <a:miter lim="400000"/>
          </a:ln>
        </p:spPr>
      </p:pic>
      <p:pic>
        <p:nvPicPr>
          <p:cNvPr id="8" name="Image" descr="Image">
            <a:extLst>
              <a:ext uri="{FF2B5EF4-FFF2-40B4-BE49-F238E27FC236}">
                <a16:creationId xmlns:a16="http://schemas.microsoft.com/office/drawing/2014/main" id="{AD2A0EDE-4A03-5D45-98DB-59B4E31E744D}"/>
              </a:ext>
            </a:extLst>
          </p:cNvPr>
          <p:cNvPicPr>
            <a:picLocks noChangeAspect="1"/>
          </p:cNvPicPr>
          <p:nvPr/>
        </p:nvPicPr>
        <p:blipFill>
          <a:blip r:embed="rId4"/>
          <a:stretch>
            <a:fillRect/>
          </a:stretch>
        </p:blipFill>
        <p:spPr>
          <a:xfrm>
            <a:off x="17635629" y="137456"/>
            <a:ext cx="4543850" cy="13703604"/>
          </a:xfrm>
          <a:prstGeom prst="rect">
            <a:avLst/>
          </a:prstGeom>
          <a:ln w="12700">
            <a:miter lim="400000"/>
          </a:ln>
        </p:spPr>
      </p:pic>
      <p:sp>
        <p:nvSpPr>
          <p:cNvPr id="9" name="WE TRANSFORM">
            <a:extLst>
              <a:ext uri="{FF2B5EF4-FFF2-40B4-BE49-F238E27FC236}">
                <a16:creationId xmlns:a16="http://schemas.microsoft.com/office/drawing/2014/main" id="{E4553F1D-911E-D149-9609-C7150F75FCF6}"/>
              </a:ext>
            </a:extLst>
          </p:cNvPr>
          <p:cNvSpPr txBox="1"/>
          <p:nvPr/>
        </p:nvSpPr>
        <p:spPr>
          <a:xfrm>
            <a:off x="6992660" y="6519429"/>
            <a:ext cx="10398681"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b="1">
                <a:solidFill>
                  <a:srgbClr val="FFFFFF"/>
                </a:solidFill>
                <a:latin typeface="Arial"/>
                <a:ea typeface="Arial"/>
                <a:cs typeface="Arial"/>
                <a:sym typeface="Arial"/>
              </a:defRPr>
            </a:lvl1pPr>
          </a:lstStyle>
          <a:p>
            <a:pPr algn="ctr"/>
            <a:r>
              <a:rPr lang="en-GB" sz="8500" dirty="0"/>
              <a:t>NI’N GWEDDNEWID</a:t>
            </a:r>
          </a:p>
        </p:txBody>
      </p:sp>
      <p:sp>
        <p:nvSpPr>
          <p:cNvPr id="10" name="Freedom to create.">
            <a:extLst>
              <a:ext uri="{FF2B5EF4-FFF2-40B4-BE49-F238E27FC236}">
                <a16:creationId xmlns:a16="http://schemas.microsoft.com/office/drawing/2014/main" id="{6EB67B24-E289-DB44-81B2-E18E15920A40}"/>
              </a:ext>
            </a:extLst>
          </p:cNvPr>
          <p:cNvSpPr txBox="1"/>
          <p:nvPr/>
        </p:nvSpPr>
        <p:spPr>
          <a:xfrm>
            <a:off x="10076036" y="8694300"/>
            <a:ext cx="42319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greu</a:t>
            </a:r>
            <a:endParaRPr dirty="0"/>
          </a:p>
        </p:txBody>
      </p:sp>
      <p:sp>
        <p:nvSpPr>
          <p:cNvPr id="2" name="TextBox 1">
            <a:extLst>
              <a:ext uri="{FF2B5EF4-FFF2-40B4-BE49-F238E27FC236}">
                <a16:creationId xmlns:a16="http://schemas.microsoft.com/office/drawing/2014/main" id="{A96A5DC7-74C5-DB4B-BBE6-F9EC4A5B4A37}"/>
              </a:ext>
            </a:extLst>
          </p:cNvPr>
          <p:cNvSpPr txBox="1"/>
          <p:nvPr/>
        </p:nvSpPr>
        <p:spPr>
          <a:xfrm>
            <a:off x="14235953" y="-1344706"/>
            <a:ext cx="184731" cy="369332"/>
          </a:xfrm>
          <a:prstGeom prst="rect">
            <a:avLst/>
          </a:prstGeom>
          <a:noFill/>
        </p:spPr>
        <p:txBody>
          <a:bodyPr wrap="none" rtlCol="0">
            <a:spAutoFit/>
          </a:bodyPr>
          <a:lstStyle/>
          <a:p>
            <a:endParaRPr lang="en-US"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kite, person, looking&#10;&#10;Description automatically generated">
            <a:extLst>
              <a:ext uri="{FF2B5EF4-FFF2-40B4-BE49-F238E27FC236}">
                <a16:creationId xmlns:a16="http://schemas.microsoft.com/office/drawing/2014/main" id="{65EDC2B9-EC25-DC41-A969-031C6AA869E8}"/>
              </a:ext>
            </a:extLst>
          </p:cNvPr>
          <p:cNvPicPr>
            <a:picLocks noChangeAspect="1"/>
          </p:cNvPicPr>
          <p:nvPr/>
        </p:nvPicPr>
        <p:blipFill rotWithShape="1">
          <a:blip r:embed="rId2">
            <a:extLst>
              <a:ext uri="{28A0092B-C50C-407E-A947-70E740481C1C}">
                <a14:useLocalDpi xmlns:a14="http://schemas.microsoft.com/office/drawing/2010/main" val="0"/>
              </a:ext>
            </a:extLst>
          </a:blip>
          <a:srcRect t="21071" b="5624"/>
          <a:stretch/>
        </p:blipFill>
        <p:spPr>
          <a:xfrm>
            <a:off x="-59268" y="1748588"/>
            <a:ext cx="24507836" cy="11970000"/>
          </a:xfrm>
          <a:prstGeom prst="rect">
            <a:avLst/>
          </a:prstGeom>
        </p:spPr>
      </p:pic>
      <p:pic>
        <p:nvPicPr>
          <p:cNvPr id="12" name="Image" descr="Image">
            <a:extLst>
              <a:ext uri="{FF2B5EF4-FFF2-40B4-BE49-F238E27FC236}">
                <a16:creationId xmlns:a16="http://schemas.microsoft.com/office/drawing/2014/main" id="{8CB3513F-D872-AE46-9710-CE94AEF72E3A}"/>
              </a:ext>
            </a:extLst>
          </p:cNvPr>
          <p:cNvPicPr>
            <a:picLocks noChangeAspect="1"/>
          </p:cNvPicPr>
          <p:nvPr/>
        </p:nvPicPr>
        <p:blipFill>
          <a:blip r:embed="rId3"/>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4"/>
          <a:stretch>
            <a:fillRect/>
          </a:stretch>
        </p:blipFill>
        <p:spPr>
          <a:xfrm>
            <a:off x="650478" y="541767"/>
            <a:ext cx="3516186" cy="993991"/>
          </a:xfrm>
          <a:prstGeom prst="rect">
            <a:avLst/>
          </a:prstGeom>
          <a:ln w="12700">
            <a:miter lim="400000"/>
          </a:ln>
        </p:spPr>
      </p:pic>
      <p:sp>
        <p:nvSpPr>
          <p:cNvPr id="8" name="MAIN TITLE HERE">
            <a:extLst>
              <a:ext uri="{FF2B5EF4-FFF2-40B4-BE49-F238E27FC236}">
                <a16:creationId xmlns:a16="http://schemas.microsoft.com/office/drawing/2014/main" id="{71299647-C0A8-F049-81F2-6BD2E962E846}"/>
              </a:ext>
            </a:extLst>
          </p:cNvPr>
          <p:cNvSpPr txBox="1"/>
          <p:nvPr/>
        </p:nvSpPr>
        <p:spPr>
          <a:xfrm>
            <a:off x="5984371" y="7027008"/>
            <a:ext cx="12415258" cy="74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8500" dirty="0">
                <a:solidFill>
                  <a:schemeClr val="bg1"/>
                </a:solidFill>
              </a:rPr>
              <a:t>YSGOGI'R EITHRIADOL</a:t>
            </a:r>
          </a:p>
        </p:txBody>
      </p:sp>
      <p:sp>
        <p:nvSpPr>
          <p:cNvPr id="9" name="Freedom to create.">
            <a:extLst>
              <a:ext uri="{FF2B5EF4-FFF2-40B4-BE49-F238E27FC236}">
                <a16:creationId xmlns:a16="http://schemas.microsoft.com/office/drawing/2014/main" id="{F6179CFC-836F-9247-8C81-79F9767550C2}"/>
              </a:ext>
            </a:extLst>
          </p:cNvPr>
          <p:cNvSpPr txBox="1"/>
          <p:nvPr/>
        </p:nvSpPr>
        <p:spPr>
          <a:xfrm>
            <a:off x="9701735" y="8653959"/>
            <a:ext cx="4980531"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feddwl</a:t>
            </a:r>
            <a:endParaRPr dirty="0"/>
          </a:p>
        </p:txBody>
      </p:sp>
    </p:spTree>
    <p:extLst>
      <p:ext uri="{BB962C8B-B14F-4D97-AF65-F5344CB8AC3E}">
        <p14:creationId xmlns:p14="http://schemas.microsoft.com/office/powerpoint/2010/main" val="42737593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lawn in front of a castle&#10;&#10;Description automatically generated">
            <a:extLst>
              <a:ext uri="{FF2B5EF4-FFF2-40B4-BE49-F238E27FC236}">
                <a16:creationId xmlns:a16="http://schemas.microsoft.com/office/drawing/2014/main" id="{C10BA20F-71B5-8642-9972-EE35727A4702}"/>
              </a:ext>
            </a:extLst>
          </p:cNvPr>
          <p:cNvPicPr>
            <a:picLocks noChangeAspect="1"/>
          </p:cNvPicPr>
          <p:nvPr/>
        </p:nvPicPr>
        <p:blipFill rotWithShape="1">
          <a:blip r:embed="rId2">
            <a:extLst>
              <a:ext uri="{28A0092B-C50C-407E-A947-70E740481C1C}">
                <a14:useLocalDpi xmlns:a14="http://schemas.microsoft.com/office/drawing/2010/main" val="0"/>
              </a:ext>
            </a:extLst>
          </a:blip>
          <a:srcRect t="10606" b="19163"/>
          <a:stretch/>
        </p:blipFill>
        <p:spPr>
          <a:xfrm>
            <a:off x="-59266" y="823778"/>
            <a:ext cx="24502534" cy="12886024"/>
          </a:xfrm>
          <a:prstGeom prst="rect">
            <a:avLst/>
          </a:prstGeom>
        </p:spPr>
      </p:pic>
      <p:sp>
        <p:nvSpPr>
          <p:cNvPr id="10" name="Rectangle 9">
            <a:extLst>
              <a:ext uri="{FF2B5EF4-FFF2-40B4-BE49-F238E27FC236}">
                <a16:creationId xmlns:a16="http://schemas.microsoft.com/office/drawing/2014/main" id="{8DA11C8C-2502-A443-92BD-1B4BD2C1B3DB}"/>
              </a:ext>
            </a:extLst>
          </p:cNvPr>
          <p:cNvSpPr/>
          <p:nvPr/>
        </p:nvSpPr>
        <p:spPr>
          <a:xfrm>
            <a:off x="-59268" y="1938403"/>
            <a:ext cx="24502534" cy="11752825"/>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 descr="Image">
            <a:extLst>
              <a:ext uri="{FF2B5EF4-FFF2-40B4-BE49-F238E27FC236}">
                <a16:creationId xmlns:a16="http://schemas.microsoft.com/office/drawing/2014/main" id="{03EB63BB-13C2-184A-9E0C-14E93F7C88E5}"/>
              </a:ext>
            </a:extLst>
          </p:cNvPr>
          <p:cNvPicPr>
            <a:picLocks noChangeAspect="1"/>
          </p:cNvPicPr>
          <p:nvPr/>
        </p:nvPicPr>
        <p:blipFill>
          <a:blip r:embed="rId3"/>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4"/>
          <a:stretch>
            <a:fillRect/>
          </a:stretch>
        </p:blipFill>
        <p:spPr>
          <a:xfrm>
            <a:off x="650478" y="541767"/>
            <a:ext cx="3516186" cy="993991"/>
          </a:xfrm>
          <a:prstGeom prst="rect">
            <a:avLst/>
          </a:prstGeom>
          <a:ln w="12700">
            <a:miter lim="400000"/>
          </a:ln>
        </p:spPr>
      </p:pic>
      <p:sp>
        <p:nvSpPr>
          <p:cNvPr id="11" name="MAIN TITLE HERE">
            <a:extLst>
              <a:ext uri="{FF2B5EF4-FFF2-40B4-BE49-F238E27FC236}">
                <a16:creationId xmlns:a16="http://schemas.microsoft.com/office/drawing/2014/main" id="{8075A15F-4543-CC4A-AB98-6FE2885D0243}"/>
              </a:ext>
            </a:extLst>
          </p:cNvPr>
          <p:cNvSpPr txBox="1"/>
          <p:nvPr/>
        </p:nvSpPr>
        <p:spPr>
          <a:xfrm>
            <a:off x="4106101" y="6693263"/>
            <a:ext cx="16171799"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nSpc>
                <a:spcPct val="100000"/>
              </a:lnSpc>
            </a:pPr>
            <a:r>
              <a:rPr lang="en-GB" sz="8500" dirty="0">
                <a:solidFill>
                  <a:schemeClr val="bg1"/>
                </a:solidFill>
              </a:rPr>
              <a:t>DOD Â’R EITHRIADOL YN FYW</a:t>
            </a:r>
          </a:p>
        </p:txBody>
      </p:sp>
      <p:sp>
        <p:nvSpPr>
          <p:cNvPr id="12" name="Freedom to create.">
            <a:extLst>
              <a:ext uri="{FF2B5EF4-FFF2-40B4-BE49-F238E27FC236}">
                <a16:creationId xmlns:a16="http://schemas.microsoft.com/office/drawing/2014/main" id="{23BD0702-D0CC-7C4D-A942-A5BB1AF7A7E1}"/>
              </a:ext>
            </a:extLst>
          </p:cNvPr>
          <p:cNvSpPr txBox="1"/>
          <p:nvPr/>
        </p:nvSpPr>
        <p:spPr>
          <a:xfrm>
            <a:off x="9630402" y="9294851"/>
            <a:ext cx="512319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weithio</a:t>
            </a:r>
            <a:endParaRPr dirty="0"/>
          </a:p>
        </p:txBody>
      </p:sp>
    </p:spTree>
    <p:extLst>
      <p:ext uri="{BB962C8B-B14F-4D97-AF65-F5344CB8AC3E}">
        <p14:creationId xmlns:p14="http://schemas.microsoft.com/office/powerpoint/2010/main" val="29022440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AdobeStock_301275148.jpeg" descr="AdobeStock_301275148.jpeg"/>
          <p:cNvPicPr>
            <a:picLocks noChangeAspect="1"/>
          </p:cNvPicPr>
          <p:nvPr/>
        </p:nvPicPr>
        <p:blipFill>
          <a:blip r:embed="rId3"/>
          <a:srcRect l="374" r="1560"/>
          <a:stretch>
            <a:fillRect/>
          </a:stretch>
        </p:blipFill>
        <p:spPr>
          <a:xfrm>
            <a:off x="-92411" y="1863227"/>
            <a:ext cx="24568822" cy="11925483"/>
          </a:xfrm>
          <a:prstGeom prst="rect">
            <a:avLst/>
          </a:prstGeom>
          <a:ln w="12700">
            <a:miter lim="400000"/>
          </a:ln>
        </p:spPr>
      </p:pic>
      <p:pic>
        <p:nvPicPr>
          <p:cNvPr id="10" name="Image" descr="Image">
            <a:extLst>
              <a:ext uri="{FF2B5EF4-FFF2-40B4-BE49-F238E27FC236}">
                <a16:creationId xmlns:a16="http://schemas.microsoft.com/office/drawing/2014/main" id="{16D293C5-FB2A-9445-AC04-54C8ADCAC5F5}"/>
              </a:ext>
            </a:extLst>
          </p:cNvPr>
          <p:cNvPicPr>
            <a:picLocks noChangeAspect="1"/>
          </p:cNvPicPr>
          <p:nvPr/>
        </p:nvPicPr>
        <p:blipFill>
          <a:blip r:embed="rId4"/>
          <a:stretch>
            <a:fillRect/>
          </a:stretch>
        </p:blipFill>
        <p:spPr>
          <a:xfrm>
            <a:off x="17655275" y="-44463"/>
            <a:ext cx="4577446" cy="13804926"/>
          </a:xfrm>
          <a:prstGeom prst="rect">
            <a:avLst/>
          </a:prstGeom>
          <a:ln w="12700">
            <a:miter lim="400000"/>
          </a:ln>
        </p:spPr>
      </p:pic>
      <p:sp>
        <p:nvSpPr>
          <p:cNvPr id="197" name="Freedom to create."/>
          <p:cNvSpPr txBox="1"/>
          <p:nvPr/>
        </p:nvSpPr>
        <p:spPr>
          <a:xfrm>
            <a:off x="19849346" y="12328002"/>
            <a:ext cx="3821559"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sz="4500" dirty="0" err="1"/>
              <a:t>Rhyddid</a:t>
            </a:r>
            <a:r>
              <a:rPr lang="en-GB" sz="4500" dirty="0"/>
              <a:t> </a:t>
            </a:r>
            <a:r>
              <a:rPr lang="en-GB" sz="4500" dirty="0" err="1"/>
              <a:t>i</a:t>
            </a:r>
            <a:r>
              <a:rPr lang="en-GB" sz="4500" dirty="0"/>
              <a:t> </a:t>
            </a:r>
            <a:r>
              <a:rPr lang="en-GB" sz="4500" dirty="0" err="1"/>
              <a:t>greu</a:t>
            </a:r>
            <a:endParaRPr sz="4500" dirty="0"/>
          </a:p>
        </p:txBody>
      </p:sp>
      <p:sp>
        <p:nvSpPr>
          <p:cNvPr id="16"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86768C4A-8E12-E042-B880-94792A23165A}"/>
              </a:ext>
            </a:extLst>
          </p:cNvPr>
          <p:cNvSpPr txBox="1"/>
          <p:nvPr/>
        </p:nvSpPr>
        <p:spPr>
          <a:xfrm>
            <a:off x="1107986" y="9740056"/>
            <a:ext cx="7975932" cy="2830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EEAD3915-CCAB-EB4C-91D6-B3182F12DB5D}"/>
              </a:ext>
            </a:extLst>
          </p:cNvPr>
          <p:cNvSpPr txBox="1"/>
          <p:nvPr/>
        </p:nvSpPr>
        <p:spPr>
          <a:xfrm>
            <a:off x="10175290" y="9740056"/>
            <a:ext cx="7975932" cy="2830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94"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5"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11" name="MAIN TITLE HERE">
            <a:extLst>
              <a:ext uri="{FF2B5EF4-FFF2-40B4-BE49-F238E27FC236}">
                <a16:creationId xmlns:a16="http://schemas.microsoft.com/office/drawing/2014/main" id="{D7C0A204-761D-D249-A5CE-C1AAA09495BB}"/>
              </a:ext>
            </a:extLst>
          </p:cNvPr>
          <p:cNvSpPr txBox="1"/>
          <p:nvPr/>
        </p:nvSpPr>
        <p:spPr>
          <a:xfrm>
            <a:off x="1107986" y="7837233"/>
            <a:ext cx="7312899" cy="948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FFFFFF"/>
                </a:solidFill>
                <a:latin typeface="Arial"/>
                <a:ea typeface="Arial"/>
                <a:cs typeface="Arial"/>
                <a:sym typeface="Arial"/>
              </a:defRPr>
            </a:lvl1pPr>
          </a:lstStyle>
          <a:p>
            <a:pPr algn="l">
              <a:lnSpc>
                <a:spcPct val="100000"/>
              </a:lnSpc>
            </a:pPr>
            <a:r>
              <a:rPr lang="en-GB" sz="5500" dirty="0"/>
              <a:t>CREU’R EITHRIADOL</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129</TotalTime>
  <Words>269</Words>
  <Application>Microsoft Macintosh PowerPoint</Application>
  <PresentationFormat>Custom</PresentationFormat>
  <Paragraphs>17</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Helvetica Neue</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Westwood</dc:creator>
  <cp:lastModifiedBy>lauren hunt</cp:lastModifiedBy>
  <cp:revision>29</cp:revision>
  <dcterms:modified xsi:type="dcterms:W3CDTF">2020-10-21T15:41:48Z</dcterms:modified>
</cp:coreProperties>
</file>