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7" r:id="rId4"/>
    <p:sldMasterId id="2147483708" r:id="rId5"/>
    <p:sldMasterId id="2147483695" r:id="rId6"/>
  </p:sldMasterIdLst>
  <p:notesMasterIdLst>
    <p:notesMasterId r:id="rId16"/>
  </p:notesMasterIdLst>
  <p:sldIdLst>
    <p:sldId id="257" r:id="rId7"/>
    <p:sldId id="263" r:id="rId8"/>
    <p:sldId id="260" r:id="rId9"/>
    <p:sldId id="264" r:id="rId10"/>
    <p:sldId id="262" r:id="rId11"/>
    <p:sldId id="265" r:id="rId12"/>
    <p:sldId id="261" r:id="rId13"/>
    <p:sldId id="258" r:id="rId14"/>
    <p:sldId id="259" r:id="rId15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raine" initials="L" lastIdx="15" clrIdx="0">
    <p:extLst>
      <p:ext uri="{19B8F6BF-5375-455C-9EA6-DF929625EA0E}">
        <p15:presenceInfo xmlns:p15="http://schemas.microsoft.com/office/powerpoint/2012/main" userId="458a3664a57d698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15"/>
    <p:restoredTop sz="94728"/>
  </p:normalViewPr>
  <p:slideViewPr>
    <p:cSldViewPr snapToGrid="0">
      <p:cViewPr varScale="1">
        <p:scale>
          <a:sx n="55" d="100"/>
          <a:sy n="55" d="100"/>
        </p:scale>
        <p:origin x="10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Wierzbicki (Staff)" userId="d149a9eb-71a7-4e02-887b-38253aa0291e" providerId="ADAL" clId="{71F8221B-F60C-472B-8439-683D8D184C4B}"/>
    <pc:docChg chg="addSld modSld sldOrd modMainMaster">
      <pc:chgData name="Jo Wierzbicki (Staff)" userId="d149a9eb-71a7-4e02-887b-38253aa0291e" providerId="ADAL" clId="{71F8221B-F60C-472B-8439-683D8D184C4B}" dt="2023-12-12T13:13:29.687" v="84"/>
      <pc:docMkLst>
        <pc:docMk/>
      </pc:docMkLst>
      <pc:sldChg chg="ord">
        <pc:chgData name="Jo Wierzbicki (Staff)" userId="d149a9eb-71a7-4e02-887b-38253aa0291e" providerId="ADAL" clId="{71F8221B-F60C-472B-8439-683D8D184C4B}" dt="2023-12-12T13:13:23.036" v="80"/>
        <pc:sldMkLst>
          <pc:docMk/>
          <pc:sldMk cId="2204880898" sldId="260"/>
        </pc:sldMkLst>
      </pc:sldChg>
      <pc:sldChg chg="ord">
        <pc:chgData name="Jo Wierzbicki (Staff)" userId="d149a9eb-71a7-4e02-887b-38253aa0291e" providerId="ADAL" clId="{71F8221B-F60C-472B-8439-683D8D184C4B}" dt="2023-12-12T13:13:27.189" v="82"/>
        <pc:sldMkLst>
          <pc:docMk/>
          <pc:sldMk cId="3004314734" sldId="261"/>
        </pc:sldMkLst>
      </pc:sldChg>
      <pc:sldChg chg="ord">
        <pc:chgData name="Jo Wierzbicki (Staff)" userId="d149a9eb-71a7-4e02-887b-38253aa0291e" providerId="ADAL" clId="{71F8221B-F60C-472B-8439-683D8D184C4B}" dt="2023-12-12T13:13:29.687" v="84"/>
        <pc:sldMkLst>
          <pc:docMk/>
          <pc:sldMk cId="1059619519" sldId="262"/>
        </pc:sldMkLst>
      </pc:sldChg>
      <pc:sldChg chg="new">
        <pc:chgData name="Jo Wierzbicki (Staff)" userId="d149a9eb-71a7-4e02-887b-38253aa0291e" providerId="ADAL" clId="{71F8221B-F60C-472B-8439-683D8D184C4B}" dt="2023-12-12T13:12:58.217" v="77" actId="680"/>
        <pc:sldMkLst>
          <pc:docMk/>
          <pc:sldMk cId="1072101362" sldId="264"/>
        </pc:sldMkLst>
      </pc:sldChg>
      <pc:sldChg chg="new">
        <pc:chgData name="Jo Wierzbicki (Staff)" userId="d149a9eb-71a7-4e02-887b-38253aa0291e" providerId="ADAL" clId="{71F8221B-F60C-472B-8439-683D8D184C4B}" dt="2023-12-12T13:13:05.544" v="78" actId="680"/>
        <pc:sldMkLst>
          <pc:docMk/>
          <pc:sldMk cId="576862151" sldId="265"/>
        </pc:sldMkLst>
      </pc:sldChg>
      <pc:sldMasterChg chg="modSp mod modSldLayout">
        <pc:chgData name="Jo Wierzbicki (Staff)" userId="d149a9eb-71a7-4e02-887b-38253aa0291e" providerId="ADAL" clId="{71F8221B-F60C-472B-8439-683D8D184C4B}" dt="2023-12-12T13:12:17.222" v="74" actId="14100"/>
        <pc:sldMasterMkLst>
          <pc:docMk/>
          <pc:sldMasterMk cId="3831234391" sldId="2147483677"/>
        </pc:sldMasterMkLst>
        <pc:picChg chg="mod">
          <ac:chgData name="Jo Wierzbicki (Staff)" userId="d149a9eb-71a7-4e02-887b-38253aa0291e" providerId="ADAL" clId="{71F8221B-F60C-472B-8439-683D8D184C4B}" dt="2023-12-12T13:11:49.038" v="70" actId="14100"/>
          <ac:picMkLst>
            <pc:docMk/>
            <pc:sldMasterMk cId="3831234391" sldId="2147483677"/>
            <ac:picMk id="7" creationId="{BF1C75A1-404E-34D1-0604-DED9550CF9F5}"/>
          </ac:picMkLst>
        </pc:picChg>
        <pc:sldLayoutChg chg="modSp mod">
          <pc:chgData name="Jo Wierzbicki (Staff)" userId="d149a9eb-71a7-4e02-887b-38253aa0291e" providerId="ADAL" clId="{71F8221B-F60C-472B-8439-683D8D184C4B}" dt="2023-12-12T13:12:00.973" v="72" actId="14100"/>
          <pc:sldLayoutMkLst>
            <pc:docMk/>
            <pc:sldMasterMk cId="3831234391" sldId="2147483677"/>
            <pc:sldLayoutMk cId="1064152278" sldId="2147483679"/>
          </pc:sldLayoutMkLst>
          <pc:picChg chg="mod">
            <ac:chgData name="Jo Wierzbicki (Staff)" userId="d149a9eb-71a7-4e02-887b-38253aa0291e" providerId="ADAL" clId="{71F8221B-F60C-472B-8439-683D8D184C4B}" dt="2023-12-12T13:12:00.973" v="72" actId="14100"/>
            <ac:picMkLst>
              <pc:docMk/>
              <pc:sldMasterMk cId="3831234391" sldId="2147483677"/>
              <pc:sldLayoutMk cId="1064152278" sldId="2147483679"/>
              <ac:picMk id="8" creationId="{9EB18D4A-9E85-F27D-7C40-ADF8F105032B}"/>
            </ac:picMkLst>
          </pc:picChg>
        </pc:sldLayoutChg>
        <pc:sldLayoutChg chg="addSp modSp mod">
          <pc:chgData name="Jo Wierzbicki (Staff)" userId="d149a9eb-71a7-4e02-887b-38253aa0291e" providerId="ADAL" clId="{71F8221B-F60C-472B-8439-683D8D184C4B}" dt="2023-12-12T13:12:17.222" v="74" actId="14100"/>
          <pc:sldLayoutMkLst>
            <pc:docMk/>
            <pc:sldMasterMk cId="3831234391" sldId="2147483677"/>
            <pc:sldLayoutMk cId="3012142022" sldId="2147483683"/>
          </pc:sldLayoutMkLst>
          <pc:spChg chg="add mod">
            <ac:chgData name="Jo Wierzbicki (Staff)" userId="d149a9eb-71a7-4e02-887b-38253aa0291e" providerId="ADAL" clId="{71F8221B-F60C-472B-8439-683D8D184C4B}" dt="2023-12-12T13:12:17.222" v="74" actId="14100"/>
            <ac:spMkLst>
              <pc:docMk/>
              <pc:sldMasterMk cId="3831234391" sldId="2147483677"/>
              <pc:sldLayoutMk cId="3012142022" sldId="2147483683"/>
              <ac:spMk id="2" creationId="{2204E941-5993-7B7C-5ACE-A44EAE76AB37}"/>
            </ac:spMkLst>
          </pc:spChg>
          <pc:picChg chg="mod">
            <ac:chgData name="Jo Wierzbicki (Staff)" userId="d149a9eb-71a7-4e02-887b-38253aa0291e" providerId="ADAL" clId="{71F8221B-F60C-472B-8439-683D8D184C4B}" dt="2023-12-12T13:11:12.941" v="60" actId="1076"/>
            <ac:picMkLst>
              <pc:docMk/>
              <pc:sldMasterMk cId="3831234391" sldId="2147483677"/>
              <pc:sldLayoutMk cId="3012142022" sldId="2147483683"/>
              <ac:picMk id="6" creationId="{5C9CCDF0-F0E1-BF9C-8184-1D39320864D0}"/>
            </ac:picMkLst>
          </pc:picChg>
          <pc:picChg chg="mod">
            <ac:chgData name="Jo Wierzbicki (Staff)" userId="d149a9eb-71a7-4e02-887b-38253aa0291e" providerId="ADAL" clId="{71F8221B-F60C-472B-8439-683D8D184C4B}" dt="2023-12-12T13:11:20.645" v="67" actId="14100"/>
            <ac:picMkLst>
              <pc:docMk/>
              <pc:sldMasterMk cId="3831234391" sldId="2147483677"/>
              <pc:sldLayoutMk cId="3012142022" sldId="2147483683"/>
              <ac:picMk id="7" creationId="{524A35BF-9426-3DF5-8D89-608405E3B509}"/>
            </ac:picMkLst>
          </pc:picChg>
        </pc:sldLayoutChg>
      </pc:sldMasterChg>
      <pc:sldMasterChg chg="modSp mod">
        <pc:chgData name="Jo Wierzbicki (Staff)" userId="d149a9eb-71a7-4e02-887b-38253aa0291e" providerId="ADAL" clId="{71F8221B-F60C-472B-8439-683D8D184C4B}" dt="2023-12-12T13:12:35.454" v="76" actId="14100"/>
        <pc:sldMasterMkLst>
          <pc:docMk/>
          <pc:sldMasterMk cId="360087980" sldId="2147483695"/>
        </pc:sldMasterMkLst>
        <pc:picChg chg="mod">
          <ac:chgData name="Jo Wierzbicki (Staff)" userId="d149a9eb-71a7-4e02-887b-38253aa0291e" providerId="ADAL" clId="{71F8221B-F60C-472B-8439-683D8D184C4B}" dt="2023-12-12T13:12:35.454" v="76" actId="14100"/>
          <ac:picMkLst>
            <pc:docMk/>
            <pc:sldMasterMk cId="360087980" sldId="2147483695"/>
            <ac:picMk id="8" creationId="{7806C986-B3F0-5672-08C4-55D281E33053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ngor_Logo_A1 copy.pdf" descr="Bangor_Logo_A1 copy.pdf">
            <a:extLst>
              <a:ext uri="{FF2B5EF4-FFF2-40B4-BE49-F238E27FC236}">
                <a16:creationId xmlns:a16="http://schemas.microsoft.com/office/drawing/2014/main" id="{D966EC89-A5B5-18F1-1D04-8CE5AE569E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88302" y="3111912"/>
            <a:ext cx="6607395" cy="532950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1441E1-F6D2-8972-6A83-46A5426CA321}"/>
              </a:ext>
            </a:extLst>
          </p:cNvPr>
          <p:cNvSpPr/>
          <p:nvPr userDrawn="1"/>
        </p:nvSpPr>
        <p:spPr>
          <a:xfrm>
            <a:off x="286871" y="179294"/>
            <a:ext cx="5145741" cy="1488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462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355320-50FC-F709-0AB0-EC5835CD959B}"/>
              </a:ext>
            </a:extLst>
          </p:cNvPr>
          <p:cNvSpPr/>
          <p:nvPr userDrawn="1"/>
        </p:nvSpPr>
        <p:spPr>
          <a:xfrm>
            <a:off x="286871" y="179294"/>
            <a:ext cx="5145741" cy="1488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770508-836D-6D73-AB40-0AD8A7D1E1BE}"/>
              </a:ext>
            </a:extLst>
          </p:cNvPr>
          <p:cNvSpPr/>
          <p:nvPr userDrawn="1"/>
        </p:nvSpPr>
        <p:spPr>
          <a:xfrm>
            <a:off x="8785412" y="2671482"/>
            <a:ext cx="6920753" cy="6203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Bangor_Logo_A1 copy.pdf" descr="Bangor_Logo_A1 copy.pdf">
            <a:extLst>
              <a:ext uri="{FF2B5EF4-FFF2-40B4-BE49-F238E27FC236}">
                <a16:creationId xmlns:a16="http://schemas.microsoft.com/office/drawing/2014/main" id="{7C526AC7-7F3D-6613-10A5-40A3D2C560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6668" y="2026024"/>
            <a:ext cx="3693627" cy="297926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49AB3CE-4797-E185-A438-114EFBB1B9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42729" y="6001497"/>
            <a:ext cx="6113930" cy="2651125"/>
          </a:xfrm>
          <a:prstGeom prst="rect">
            <a:avLst/>
          </a:prstGeom>
        </p:spPr>
        <p:txBody>
          <a:bodyPr/>
          <a:lstStyle>
            <a:lvl1pPr algn="ctr">
              <a:defRPr sz="11500"/>
            </a:lvl1pPr>
          </a:lstStyle>
          <a:p>
            <a:r>
              <a:rPr lang="en-US" dirty="0"/>
              <a:t>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46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FB89-E60B-FD8E-C925-38E7F8026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565" y="25590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D10333-9869-84B9-4730-A5688275AD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2476" y="5702300"/>
            <a:ext cx="19812560" cy="496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40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joshua-ness-97202-unsplash copy.jpeg">
            <a:extLst>
              <a:ext uri="{FF2B5EF4-FFF2-40B4-BE49-F238E27FC236}">
                <a16:creationId xmlns:a16="http://schemas.microsoft.com/office/drawing/2014/main" id="{072B7C6C-C28F-CB57-9C74-A378D44820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" b="5689"/>
          <a:stretch/>
        </p:blipFill>
        <p:spPr>
          <a:xfrm>
            <a:off x="12174071" y="1938404"/>
            <a:ext cx="6306940" cy="3711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9EB18D4A-9E85-F27D-7C40-ADF8F10503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55275" y="-1"/>
            <a:ext cx="4577446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644391.jpg" descr="644391.jpg">
            <a:extLst>
              <a:ext uri="{FF2B5EF4-FFF2-40B4-BE49-F238E27FC236}">
                <a16:creationId xmlns:a16="http://schemas.microsoft.com/office/drawing/2014/main" id="{CEC57644-24CA-C85B-AA3A-738AD8D479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442" t="8661" r="-7049" b="1195"/>
          <a:stretch/>
        </p:blipFill>
        <p:spPr>
          <a:xfrm>
            <a:off x="-1" y="1925503"/>
            <a:ext cx="6089915" cy="37114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steve-halama-Z9uoe2eBhHk-unsplash.jpg">
            <a:extLst>
              <a:ext uri="{FF2B5EF4-FFF2-40B4-BE49-F238E27FC236}">
                <a16:creationId xmlns:a16="http://schemas.microsoft.com/office/drawing/2014/main" id="{93412999-5E50-D1A5-2F49-2A8A6DF3FE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6" b="11831"/>
          <a:stretch/>
        </p:blipFill>
        <p:spPr>
          <a:xfrm>
            <a:off x="18397221" y="1938405"/>
            <a:ext cx="5986779" cy="3711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 descr="A street with cars and trees in front of a building&#10;&#10;Description automatically generated">
            <a:extLst>
              <a:ext uri="{FF2B5EF4-FFF2-40B4-BE49-F238E27FC236}">
                <a16:creationId xmlns:a16="http://schemas.microsoft.com/office/drawing/2014/main" id="{5D227475-6495-6976-52AA-4B909B7FE9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6" t="445" r="1061" b="8966"/>
          <a:stretch/>
        </p:blipFill>
        <p:spPr>
          <a:xfrm>
            <a:off x="5654595" y="1925503"/>
            <a:ext cx="6524033" cy="3724383"/>
          </a:xfrm>
          <a:prstGeom prst="rect">
            <a:avLst/>
          </a:prstGeom>
        </p:spPr>
      </p:pic>
      <p:pic>
        <p:nvPicPr>
          <p:cNvPr id="12" name="bangor_logo_c1_flush.pdf" descr="bangor_logo_c1_flush.pdf">
            <a:extLst>
              <a:ext uri="{FF2B5EF4-FFF2-40B4-BE49-F238E27FC236}">
                <a16:creationId xmlns:a16="http://schemas.microsoft.com/office/drawing/2014/main" id="{FB2DDC02-54A9-7D36-2C41-AED3914461F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50478" y="541767"/>
            <a:ext cx="3516186" cy="9939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6415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angor_logo_c1_flush.pdf" descr="bangor_logo_c1_flush.pdf">
            <a:extLst>
              <a:ext uri="{FF2B5EF4-FFF2-40B4-BE49-F238E27FC236}">
                <a16:creationId xmlns:a16="http://schemas.microsoft.com/office/drawing/2014/main" id="{BAB30824-FA9D-BEEE-1305-4BFEA96BDA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0478" y="541767"/>
            <a:ext cx="3516186" cy="993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icture 15" descr="A large stone building with a lawn and a tower&#10;&#10;Description automatically generated">
            <a:extLst>
              <a:ext uri="{FF2B5EF4-FFF2-40B4-BE49-F238E27FC236}">
                <a16:creationId xmlns:a16="http://schemas.microsoft.com/office/drawing/2014/main" id="{15098329-F07F-715D-DD63-487838721D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t="1098" r="8113" b="1315"/>
          <a:stretch/>
        </p:blipFill>
        <p:spPr>
          <a:xfrm>
            <a:off x="0" y="2223242"/>
            <a:ext cx="24384000" cy="1147482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C067646-77EA-6AFB-9B64-4C69F5463C19}"/>
              </a:ext>
            </a:extLst>
          </p:cNvPr>
          <p:cNvSpPr/>
          <p:nvPr userDrawn="1"/>
        </p:nvSpPr>
        <p:spPr>
          <a:xfrm>
            <a:off x="20582964" y="-17928"/>
            <a:ext cx="3562934" cy="2223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739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onatan-pie-3l3RwQdHRHg-unsplash.jpg" descr="jonatan-pie-3l3RwQdHRHg-unsplash.jpg">
            <a:extLst>
              <a:ext uri="{FF2B5EF4-FFF2-40B4-BE49-F238E27FC236}">
                <a16:creationId xmlns:a16="http://schemas.microsoft.com/office/drawing/2014/main" id="{5C9CCDF0-F0E1-BF9C-8184-1D3932086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5998"/>
          <a:stretch>
            <a:fillRect/>
          </a:stretch>
        </p:blipFill>
        <p:spPr>
          <a:xfrm>
            <a:off x="-85994" y="1729047"/>
            <a:ext cx="24469994" cy="12094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524A35BF-9426-3DF5-8D89-608405E3B5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18012" y="0"/>
            <a:ext cx="4543850" cy="1380335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04E941-5993-7B7C-5ACE-A44EAE76AB37}"/>
              </a:ext>
            </a:extLst>
          </p:cNvPr>
          <p:cNvSpPr/>
          <p:nvPr userDrawn="1"/>
        </p:nvSpPr>
        <p:spPr>
          <a:xfrm>
            <a:off x="21596464" y="0"/>
            <a:ext cx="1147157" cy="1712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142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1977002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0023" y="1977002"/>
            <a:ext cx="12344400" cy="10729166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5082992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205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1978024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0023" y="2011272"/>
            <a:ext cx="12344400" cy="97472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5351929"/>
            <a:ext cx="7864474" cy="6406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723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E7F2E-3F75-1743-984A-9794CC084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624" y="2433544"/>
            <a:ext cx="21407716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817B4-24B6-554E-903B-D5842DC1AA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1622" y="5468096"/>
            <a:ext cx="21407717" cy="71004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05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09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BF1C75A1-404E-34D1-0604-DED9550CF9F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7655275" y="-1"/>
            <a:ext cx="4577446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bangor_logo_c1_flush.pdf" descr="bangor_logo_c1_flush.pdf">
            <a:extLst>
              <a:ext uri="{FF2B5EF4-FFF2-40B4-BE49-F238E27FC236}">
                <a16:creationId xmlns:a16="http://schemas.microsoft.com/office/drawing/2014/main" id="{7CACB443-871F-6A3B-E5B1-D43FAD89FF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50478" y="541767"/>
            <a:ext cx="3516186" cy="9939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3123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10" r:id="rId2"/>
    <p:sldLayoutId id="2147483679" r:id="rId3"/>
    <p:sldLayoutId id="2147483681" r:id="rId4"/>
    <p:sldLayoutId id="2147483683" r:id="rId5"/>
    <p:sldLayoutId id="2147483685" r:id="rId6"/>
    <p:sldLayoutId id="2147483686" r:id="rId7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ngor_logo_c1_flush.pdf" descr="bangor_logo_c1_flush.pdf">
            <a:extLst>
              <a:ext uri="{FF2B5EF4-FFF2-40B4-BE49-F238E27FC236}">
                <a16:creationId xmlns:a16="http://schemas.microsoft.com/office/drawing/2014/main" id="{BC2655CA-74F8-CEC9-6236-CB6EE5E75E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0478" y="541767"/>
            <a:ext cx="3516186" cy="9939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9250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ngor_Logo_A1 copy.pdf" descr="Bangor_Logo_A1 copy.pdf">
            <a:extLst>
              <a:ext uri="{FF2B5EF4-FFF2-40B4-BE49-F238E27FC236}">
                <a16:creationId xmlns:a16="http://schemas.microsoft.com/office/drawing/2014/main" id="{E3950BFB-476E-3AE6-3688-F27C1683A8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88302" y="3111912"/>
            <a:ext cx="6607395" cy="5329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7806C986-B3F0-5672-08C4-55D281E3305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655275" y="-1"/>
            <a:ext cx="4577446" cy="13716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008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445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B3D04-CC28-E21E-B1DA-12B7A01C9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056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880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C622-7D77-59AB-F886-C59037FF1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82CC9-A360-05EF-E05A-520CFDA15F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101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619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74207-5BBB-9D69-5BC9-D09E8C0B3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707ED-EB46-46C8-6840-CD52E5936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12D1B2-24E5-4ED0-191C-2A45AFB4D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862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314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C6AC9-960D-862E-A9BE-0CDC2E6FD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FF9B-FBB1-4439-D234-5404FBF19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5AE8B-247F-AEAB-FD03-4B1CC5A85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19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934EC-6332-CDED-4853-A749762AC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AFDA7-B001-9F4D-7ADC-4C95D4AB4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0DF446-506A-CC44-E25F-B611BC6BA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738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5126b6-a9c7-427c-9a49-e41bf9219e88" xsi:nil="true"/>
    <lcf76f155ced4ddcb4097134ff3c332f xmlns="8cdb9f7a-ff6e-4788-8f91-c7e412208eac">
      <Terms xmlns="http://schemas.microsoft.com/office/infopath/2007/PartnerControls"/>
    </lcf76f155ced4ddcb4097134ff3c332f>
    <SharedWithUsers xmlns="dd5126b6-a9c7-427c-9a49-e41bf9219e88">
      <UserInfo>
        <DisplayName>Tim Mccann (Staff)</DisplayName>
        <AccountId>410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7C4549AA849A4A8DF8D8F1FF223162" ma:contentTypeVersion="17" ma:contentTypeDescription="Create a new document." ma:contentTypeScope="" ma:versionID="5f55787b5054903dc2e5f6b6e05a8a97">
  <xsd:schema xmlns:xsd="http://www.w3.org/2001/XMLSchema" xmlns:xs="http://www.w3.org/2001/XMLSchema" xmlns:p="http://schemas.microsoft.com/office/2006/metadata/properties" xmlns:ns2="8cdb9f7a-ff6e-4788-8f91-c7e412208eac" xmlns:ns3="dd5126b6-a9c7-427c-9a49-e41bf9219e88" targetNamespace="http://schemas.microsoft.com/office/2006/metadata/properties" ma:root="true" ma:fieldsID="af888d609953fa620518ddaae5b9fc58" ns2:_="" ns3:_="">
    <xsd:import namespace="8cdb9f7a-ff6e-4788-8f91-c7e412208eac"/>
    <xsd:import namespace="dd5126b6-a9c7-427c-9a49-e41bf9219e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db9f7a-ff6e-4788-8f91-c7e412208e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f57f2e8-ceef-47a9-9ac7-74acf3aa48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5126b6-a9c7-427c-9a49-e41bf9219e8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cd73cf5-47f2-4ea9-9bfd-fc87f629670d}" ma:internalName="TaxCatchAll" ma:showField="CatchAllData" ma:web="dd5126b6-a9c7-427c-9a49-e41bf9219e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1CE9DF-245C-499F-9ECE-938FF9F253DB}">
  <ds:schemaRefs>
    <ds:schemaRef ds:uri="8cdb9f7a-ff6e-4788-8f91-c7e412208ea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d5126b6-a9c7-427c-9a49-e41bf9219e88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F4B769C-E16F-42FC-9373-901472A6BD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db9f7a-ff6e-4788-8f91-c7e412208eac"/>
    <ds:schemaRef ds:uri="dd5126b6-a9c7-427c-9a49-e41bf9219e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4160AB-10FA-4E77-86BF-025CD7A4B2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Helvetica Neue</vt:lpstr>
      <vt:lpstr>Office Theme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Lorraine Westwood</dc:creator>
  <cp:lastModifiedBy>Jo Wierzbicki (Staff)</cp:lastModifiedBy>
  <cp:revision>26</cp:revision>
  <dcterms:modified xsi:type="dcterms:W3CDTF">2023-12-12T13:13:31Z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0x010100027C4549AA849A4A8DF8D8F1FF223162</vt:lpwstr>
  </property>
  <property fmtid="{D5CDD505-2E9C-101B-9397-08002B2CF9AE}" pid="3" name="MediaServiceImageTags">
    <vt:lpwstr/>
  </property>
</Properties>
</file>