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80" r:id="rId7"/>
    <p:sldId id="258" r:id="rId8"/>
    <p:sldId id="259" r:id="rId9"/>
    <p:sldId id="283" r:id="rId10"/>
    <p:sldId id="261" r:id="rId11"/>
    <p:sldId id="260" r:id="rId12"/>
    <p:sldId id="271" r:id="rId13"/>
    <p:sldId id="272" r:id="rId14"/>
    <p:sldId id="273" r:id="rId15"/>
    <p:sldId id="278" r:id="rId16"/>
    <p:sldId id="285" r:id="rId17"/>
    <p:sldId id="274" r:id="rId18"/>
    <p:sldId id="275" r:id="rId19"/>
    <p:sldId id="276" r:id="rId20"/>
    <p:sldId id="277" r:id="rId21"/>
    <p:sldId id="264" r:id="rId22"/>
    <p:sldId id="265" r:id="rId23"/>
    <p:sldId id="266" r:id="rId24"/>
    <p:sldId id="267" r:id="rId25"/>
    <p:sldId id="279" r:id="rId26"/>
    <p:sldId id="281" r:id="rId27"/>
    <p:sldId id="270" r:id="rId28"/>
    <p:sldId id="282" r:id="rId29"/>
    <p:sldId id="28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06290A9F-7034-42BB-AE3F-D3FD3E3D38AC}">
          <p14:sldIdLst>
            <p14:sldId id="256"/>
            <p14:sldId id="257"/>
            <p14:sldId id="280"/>
            <p14:sldId id="258"/>
            <p14:sldId id="259"/>
            <p14:sldId id="283"/>
            <p14:sldId id="261"/>
            <p14:sldId id="260"/>
            <p14:sldId id="271"/>
            <p14:sldId id="272"/>
            <p14:sldId id="273"/>
            <p14:sldId id="278"/>
            <p14:sldId id="285"/>
            <p14:sldId id="274"/>
            <p14:sldId id="275"/>
            <p14:sldId id="276"/>
            <p14:sldId id="277"/>
            <p14:sldId id="264"/>
            <p14:sldId id="265"/>
            <p14:sldId id="266"/>
            <p14:sldId id="267"/>
            <p14:sldId id="279"/>
            <p14:sldId id="281"/>
            <p14:sldId id="270"/>
            <p14:sldId id="282"/>
            <p14:sldId id="28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F176E6-DF70-4746-9198-E10319ED280A}" v="6" dt="2021-06-03T07:53:29.6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144"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harine Groves" userId="S::pes807@bangor.ac.uk::1c963000-dce0-4a0d-950d-3ba800236b7a" providerId="AD" clId="Web-{BB9EBE1F-F9C9-26CE-D4B0-9A1686202A3C}"/>
    <pc:docChg chg="sldOrd">
      <pc:chgData name="Katharine Groves" userId="S::pes807@bangor.ac.uk::1c963000-dce0-4a0d-950d-3ba800236b7a" providerId="AD" clId="Web-{BB9EBE1F-F9C9-26CE-D4B0-9A1686202A3C}" dt="2020-04-30T11:39:36.091" v="0"/>
      <pc:docMkLst>
        <pc:docMk/>
      </pc:docMkLst>
      <pc:sldChg chg="ord">
        <pc:chgData name="Katharine Groves" userId="S::pes807@bangor.ac.uk::1c963000-dce0-4a0d-950d-3ba800236b7a" providerId="AD" clId="Web-{BB9EBE1F-F9C9-26CE-D4B0-9A1686202A3C}" dt="2020-04-30T11:39:36.091" v="0"/>
        <pc:sldMkLst>
          <pc:docMk/>
          <pc:sldMk cId="985435561" sldId="283"/>
        </pc:sldMkLst>
      </pc:sldChg>
    </pc:docChg>
  </pc:docChgLst>
  <pc:docChgLst>
    <pc:chgData name="Lynne Hughes" userId="618d8467-7298-4e00-be74-715217c53e63" providerId="ADAL" clId="{7EB00322-70CC-4336-92E5-D272AF133107}"/>
    <pc:docChg chg="custSel modSld">
      <pc:chgData name="Lynne Hughes" userId="618d8467-7298-4e00-be74-715217c53e63" providerId="ADAL" clId="{7EB00322-70CC-4336-92E5-D272AF133107}" dt="2020-10-01T11:36:16.233" v="389" actId="20577"/>
      <pc:docMkLst>
        <pc:docMk/>
      </pc:docMkLst>
      <pc:sldChg chg="modSp">
        <pc:chgData name="Lynne Hughes" userId="618d8467-7298-4e00-be74-715217c53e63" providerId="ADAL" clId="{7EB00322-70CC-4336-92E5-D272AF133107}" dt="2020-10-01T11:22:48.113" v="3" actId="20577"/>
        <pc:sldMkLst>
          <pc:docMk/>
          <pc:sldMk cId="3283734954" sldId="257"/>
        </pc:sldMkLst>
        <pc:spChg chg="mod">
          <ac:chgData name="Lynne Hughes" userId="618d8467-7298-4e00-be74-715217c53e63" providerId="ADAL" clId="{7EB00322-70CC-4336-92E5-D272AF133107}" dt="2020-10-01T11:22:48.113" v="3" actId="20577"/>
          <ac:spMkLst>
            <pc:docMk/>
            <pc:sldMk cId="3283734954" sldId="257"/>
            <ac:spMk id="6" creationId="{DD77C000-7C00-4B71-80B3-EEFAE47881A1}"/>
          </ac:spMkLst>
        </pc:spChg>
      </pc:sldChg>
      <pc:sldChg chg="modSp">
        <pc:chgData name="Lynne Hughes" userId="618d8467-7298-4e00-be74-715217c53e63" providerId="ADAL" clId="{7EB00322-70CC-4336-92E5-D272AF133107}" dt="2020-10-01T11:28:21.631" v="182" actId="20577"/>
        <pc:sldMkLst>
          <pc:docMk/>
          <pc:sldMk cId="4187876568" sldId="258"/>
        </pc:sldMkLst>
        <pc:spChg chg="mod">
          <ac:chgData name="Lynne Hughes" userId="618d8467-7298-4e00-be74-715217c53e63" providerId="ADAL" clId="{7EB00322-70CC-4336-92E5-D272AF133107}" dt="2020-10-01T11:28:21.631" v="182" actId="20577"/>
          <ac:spMkLst>
            <pc:docMk/>
            <pc:sldMk cId="4187876568" sldId="258"/>
            <ac:spMk id="6" creationId="{2B0CF4E9-2B12-4628-921D-33C9F28F8B4B}"/>
          </ac:spMkLst>
        </pc:spChg>
      </pc:sldChg>
      <pc:sldChg chg="modSp">
        <pc:chgData name="Lynne Hughes" userId="618d8467-7298-4e00-be74-715217c53e63" providerId="ADAL" clId="{7EB00322-70CC-4336-92E5-D272AF133107}" dt="2020-10-01T11:30:18.692" v="183" actId="20577"/>
        <pc:sldMkLst>
          <pc:docMk/>
          <pc:sldMk cId="2833472391" sldId="259"/>
        </pc:sldMkLst>
        <pc:spChg chg="mod">
          <ac:chgData name="Lynne Hughes" userId="618d8467-7298-4e00-be74-715217c53e63" providerId="ADAL" clId="{7EB00322-70CC-4336-92E5-D272AF133107}" dt="2020-10-01T11:30:18.692" v="183" actId="20577"/>
          <ac:spMkLst>
            <pc:docMk/>
            <pc:sldMk cId="2833472391" sldId="259"/>
            <ac:spMk id="5" creationId="{E7D838B5-96AE-44B0-AEF8-A8FE48404F8B}"/>
          </ac:spMkLst>
        </pc:spChg>
      </pc:sldChg>
      <pc:sldChg chg="modSp">
        <pc:chgData name="Lynne Hughes" userId="618d8467-7298-4e00-be74-715217c53e63" providerId="ADAL" clId="{7EB00322-70CC-4336-92E5-D272AF133107}" dt="2020-10-01T11:22:38.733" v="0"/>
        <pc:sldMkLst>
          <pc:docMk/>
          <pc:sldMk cId="4095283418" sldId="261"/>
        </pc:sldMkLst>
        <pc:graphicFrameChg chg="mod">
          <ac:chgData name="Lynne Hughes" userId="618d8467-7298-4e00-be74-715217c53e63" providerId="ADAL" clId="{7EB00322-70CC-4336-92E5-D272AF133107}" dt="2020-10-01T11:22:38.733" v="0"/>
          <ac:graphicFrameMkLst>
            <pc:docMk/>
            <pc:sldMk cId="4095283418" sldId="261"/>
            <ac:graphicFrameMk id="5" creationId="{28BD3D46-A497-43DE-B266-9DB5F23195B8}"/>
          </ac:graphicFrameMkLst>
        </pc:graphicFrameChg>
      </pc:sldChg>
      <pc:sldChg chg="modSp">
        <pc:chgData name="Lynne Hughes" userId="618d8467-7298-4e00-be74-715217c53e63" providerId="ADAL" clId="{7EB00322-70CC-4336-92E5-D272AF133107}" dt="2020-10-01T11:34:45.233" v="362" actId="20577"/>
        <pc:sldMkLst>
          <pc:docMk/>
          <pc:sldMk cId="2523285216" sldId="264"/>
        </pc:sldMkLst>
        <pc:spChg chg="mod">
          <ac:chgData name="Lynne Hughes" userId="618d8467-7298-4e00-be74-715217c53e63" providerId="ADAL" clId="{7EB00322-70CC-4336-92E5-D272AF133107}" dt="2020-10-01T11:34:45.233" v="362" actId="20577"/>
          <ac:spMkLst>
            <pc:docMk/>
            <pc:sldMk cId="2523285216" sldId="264"/>
            <ac:spMk id="3" creationId="{9705D105-150C-453E-BB99-FF16182C2BD5}"/>
          </ac:spMkLst>
        </pc:spChg>
      </pc:sldChg>
      <pc:sldChg chg="modSp">
        <pc:chgData name="Lynne Hughes" userId="618d8467-7298-4e00-be74-715217c53e63" providerId="ADAL" clId="{7EB00322-70CC-4336-92E5-D272AF133107}" dt="2020-10-01T11:36:16.233" v="389" actId="20577"/>
        <pc:sldMkLst>
          <pc:docMk/>
          <pc:sldMk cId="4165562305" sldId="270"/>
        </pc:sldMkLst>
        <pc:spChg chg="mod">
          <ac:chgData name="Lynne Hughes" userId="618d8467-7298-4e00-be74-715217c53e63" providerId="ADAL" clId="{7EB00322-70CC-4336-92E5-D272AF133107}" dt="2020-10-01T11:36:16.233" v="389" actId="20577"/>
          <ac:spMkLst>
            <pc:docMk/>
            <pc:sldMk cId="4165562305" sldId="270"/>
            <ac:spMk id="3" creationId="{909361AD-ED64-4986-B81B-20148148C88B}"/>
          </ac:spMkLst>
        </pc:spChg>
      </pc:sldChg>
      <pc:sldChg chg="modSp">
        <pc:chgData name="Lynne Hughes" userId="618d8467-7298-4e00-be74-715217c53e63" providerId="ADAL" clId="{7EB00322-70CC-4336-92E5-D272AF133107}" dt="2020-10-01T11:32:33.418" v="292" actId="20577"/>
        <pc:sldMkLst>
          <pc:docMk/>
          <pc:sldMk cId="582837152" sldId="272"/>
        </pc:sldMkLst>
        <pc:spChg chg="mod">
          <ac:chgData name="Lynne Hughes" userId="618d8467-7298-4e00-be74-715217c53e63" providerId="ADAL" clId="{7EB00322-70CC-4336-92E5-D272AF133107}" dt="2020-10-01T11:32:33.418" v="292" actId="20577"/>
          <ac:spMkLst>
            <pc:docMk/>
            <pc:sldMk cId="582837152" sldId="272"/>
            <ac:spMk id="3" creationId="{E5C71B33-C973-4E39-B0FE-46B94763E5F4}"/>
          </ac:spMkLst>
        </pc:spChg>
      </pc:sldChg>
      <pc:sldChg chg="modSp">
        <pc:chgData name="Lynne Hughes" userId="618d8467-7298-4e00-be74-715217c53e63" providerId="ADAL" clId="{7EB00322-70CC-4336-92E5-D272AF133107}" dt="2020-10-01T11:33:16.149" v="299" actId="20577"/>
        <pc:sldMkLst>
          <pc:docMk/>
          <pc:sldMk cId="18103129" sldId="274"/>
        </pc:sldMkLst>
        <pc:spChg chg="mod">
          <ac:chgData name="Lynne Hughes" userId="618d8467-7298-4e00-be74-715217c53e63" providerId="ADAL" clId="{7EB00322-70CC-4336-92E5-D272AF133107}" dt="2020-10-01T11:33:16.149" v="299" actId="20577"/>
          <ac:spMkLst>
            <pc:docMk/>
            <pc:sldMk cId="18103129" sldId="274"/>
            <ac:spMk id="3" creationId="{ABD9CD09-0F78-4448-9CA2-C8C412C8DDA7}"/>
          </ac:spMkLst>
        </pc:spChg>
      </pc:sldChg>
      <pc:sldChg chg="modSp">
        <pc:chgData name="Lynne Hughes" userId="618d8467-7298-4e00-be74-715217c53e63" providerId="ADAL" clId="{7EB00322-70CC-4336-92E5-D272AF133107}" dt="2020-10-01T11:22:38.733" v="0"/>
        <pc:sldMkLst>
          <pc:docMk/>
          <pc:sldMk cId="3575078633" sldId="276"/>
        </pc:sldMkLst>
        <pc:spChg chg="mod">
          <ac:chgData name="Lynne Hughes" userId="618d8467-7298-4e00-be74-715217c53e63" providerId="ADAL" clId="{7EB00322-70CC-4336-92E5-D272AF133107}" dt="2020-10-01T11:22:38.733" v="0"/>
          <ac:spMkLst>
            <pc:docMk/>
            <pc:sldMk cId="3575078633" sldId="276"/>
            <ac:spMk id="3" creationId="{EEDBB71D-D683-4702-828A-B5958B63BC7D}"/>
          </ac:spMkLst>
        </pc:spChg>
      </pc:sldChg>
      <pc:sldChg chg="modSp">
        <pc:chgData name="Lynne Hughes" userId="618d8467-7298-4e00-be74-715217c53e63" providerId="ADAL" clId="{7EB00322-70CC-4336-92E5-D272AF133107}" dt="2020-10-01T11:35:01.316" v="365" actId="20577"/>
        <pc:sldMkLst>
          <pc:docMk/>
          <pc:sldMk cId="4286234858" sldId="279"/>
        </pc:sldMkLst>
        <pc:spChg chg="mod">
          <ac:chgData name="Lynne Hughes" userId="618d8467-7298-4e00-be74-715217c53e63" providerId="ADAL" clId="{7EB00322-70CC-4336-92E5-D272AF133107}" dt="2020-10-01T11:35:01.316" v="365" actId="20577"/>
          <ac:spMkLst>
            <pc:docMk/>
            <pc:sldMk cId="4286234858" sldId="279"/>
            <ac:spMk id="3" creationId="{28A3905F-E3EE-4F44-A8D3-D7A0BD3B3808}"/>
          </ac:spMkLst>
        </pc:spChg>
      </pc:sldChg>
      <pc:sldChg chg="modSp">
        <pc:chgData name="Lynne Hughes" userId="618d8467-7298-4e00-be74-715217c53e63" providerId="ADAL" clId="{7EB00322-70CC-4336-92E5-D272AF133107}" dt="2020-10-01T11:25:34.213" v="88" actId="20577"/>
        <pc:sldMkLst>
          <pc:docMk/>
          <pc:sldMk cId="734490366" sldId="280"/>
        </pc:sldMkLst>
        <pc:spChg chg="mod">
          <ac:chgData name="Lynne Hughes" userId="618d8467-7298-4e00-be74-715217c53e63" providerId="ADAL" clId="{7EB00322-70CC-4336-92E5-D272AF133107}" dt="2020-10-01T11:25:34.213" v="88" actId="20577"/>
          <ac:spMkLst>
            <pc:docMk/>
            <pc:sldMk cId="734490366" sldId="280"/>
            <ac:spMk id="3" creationId="{7D975839-07EA-4E78-BEB0-B81C6003F61F}"/>
          </ac:spMkLst>
        </pc:spChg>
      </pc:sldChg>
      <pc:sldChg chg="modSp">
        <pc:chgData name="Lynne Hughes" userId="618d8467-7298-4e00-be74-715217c53e63" providerId="ADAL" clId="{7EB00322-70CC-4336-92E5-D272AF133107}" dt="2020-10-01T11:35:49.900" v="381" actId="20577"/>
        <pc:sldMkLst>
          <pc:docMk/>
          <pc:sldMk cId="3394757570" sldId="281"/>
        </pc:sldMkLst>
        <pc:spChg chg="mod">
          <ac:chgData name="Lynne Hughes" userId="618d8467-7298-4e00-be74-715217c53e63" providerId="ADAL" clId="{7EB00322-70CC-4336-92E5-D272AF133107}" dt="2020-10-01T11:35:49.900" v="381" actId="20577"/>
          <ac:spMkLst>
            <pc:docMk/>
            <pc:sldMk cId="3394757570" sldId="281"/>
            <ac:spMk id="3" creationId="{9240C72C-FD9B-49A9-9AA9-1510ABF37CCA}"/>
          </ac:spMkLst>
        </pc:spChg>
      </pc:sldChg>
      <pc:sldChg chg="modSp">
        <pc:chgData name="Lynne Hughes" userId="618d8467-7298-4e00-be74-715217c53e63" providerId="ADAL" clId="{7EB00322-70CC-4336-92E5-D272AF133107}" dt="2020-10-01T11:31:40.865" v="263" actId="20577"/>
        <pc:sldMkLst>
          <pc:docMk/>
          <pc:sldMk cId="985435561" sldId="283"/>
        </pc:sldMkLst>
        <pc:spChg chg="mod">
          <ac:chgData name="Lynne Hughes" userId="618d8467-7298-4e00-be74-715217c53e63" providerId="ADAL" clId="{7EB00322-70CC-4336-92E5-D272AF133107}" dt="2020-10-01T11:31:40.865" v="263" actId="20577"/>
          <ac:spMkLst>
            <pc:docMk/>
            <pc:sldMk cId="985435561" sldId="283"/>
            <ac:spMk id="3" creationId="{C6E93325-BDB9-4EF5-ADF4-55914FF5077E}"/>
          </ac:spMkLst>
        </pc:spChg>
      </pc:sldChg>
    </pc:docChg>
  </pc:docChgLst>
  <pc:docChgLst>
    <pc:chgData name="Lynne Hughes" userId="618d8467-7298-4e00-be74-715217c53e63" providerId="ADAL" clId="{28F176E6-DF70-4746-9198-E10319ED280A}"/>
    <pc:docChg chg="custSel addSld modSld modSection">
      <pc:chgData name="Lynne Hughes" userId="618d8467-7298-4e00-be74-715217c53e63" providerId="ADAL" clId="{28F176E6-DF70-4746-9198-E10319ED280A}" dt="2021-06-03T07:54:37.875" v="152" actId="20577"/>
      <pc:docMkLst>
        <pc:docMk/>
      </pc:docMkLst>
      <pc:sldChg chg="delSp modSp mod">
        <pc:chgData name="Lynne Hughes" userId="618d8467-7298-4e00-be74-715217c53e63" providerId="ADAL" clId="{28F176E6-DF70-4746-9198-E10319ED280A}" dt="2021-06-03T07:47:30.668" v="67" actId="1076"/>
        <pc:sldMkLst>
          <pc:docMk/>
          <pc:sldMk cId="4150764718" sldId="260"/>
        </pc:sldMkLst>
        <pc:spChg chg="del mod">
          <ac:chgData name="Lynne Hughes" userId="618d8467-7298-4e00-be74-715217c53e63" providerId="ADAL" clId="{28F176E6-DF70-4746-9198-E10319ED280A}" dt="2021-06-03T07:47:09.594" v="62"/>
          <ac:spMkLst>
            <pc:docMk/>
            <pc:sldMk cId="4150764718" sldId="260"/>
            <ac:spMk id="3" creationId="{D20781FD-FFA9-49AA-88CC-69F1344BBCAC}"/>
          </ac:spMkLst>
        </pc:spChg>
        <pc:spChg chg="del mod">
          <ac:chgData name="Lynne Hughes" userId="618d8467-7298-4e00-be74-715217c53e63" providerId="ADAL" clId="{28F176E6-DF70-4746-9198-E10319ED280A}" dt="2021-06-03T07:47:09.610" v="64"/>
          <ac:spMkLst>
            <pc:docMk/>
            <pc:sldMk cId="4150764718" sldId="260"/>
            <ac:spMk id="4" creationId="{A2F50EA5-7E42-4610-A195-6FD6F17B68BF}"/>
          </ac:spMkLst>
        </pc:spChg>
        <pc:spChg chg="mod">
          <ac:chgData name="Lynne Hughes" userId="618d8467-7298-4e00-be74-715217c53e63" providerId="ADAL" clId="{28F176E6-DF70-4746-9198-E10319ED280A}" dt="2021-06-03T07:46:58.780" v="58" actId="14100"/>
          <ac:spMkLst>
            <pc:docMk/>
            <pc:sldMk cId="4150764718" sldId="260"/>
            <ac:spMk id="8" creationId="{AB8ABC51-89FD-4751-8B4A-8CECDFE0D025}"/>
          </ac:spMkLst>
        </pc:spChg>
        <pc:spChg chg="mod">
          <ac:chgData name="Lynne Hughes" userId="618d8467-7298-4e00-be74-715217c53e63" providerId="ADAL" clId="{28F176E6-DF70-4746-9198-E10319ED280A}" dt="2021-06-03T07:47:30.668" v="67" actId="1076"/>
          <ac:spMkLst>
            <pc:docMk/>
            <pc:sldMk cId="4150764718" sldId="260"/>
            <ac:spMk id="9" creationId="{83371DC8-B232-4318-9D09-A82F414FF00D}"/>
          </ac:spMkLst>
        </pc:spChg>
        <pc:spChg chg="mod">
          <ac:chgData name="Lynne Hughes" userId="618d8467-7298-4e00-be74-715217c53e63" providerId="ADAL" clId="{28F176E6-DF70-4746-9198-E10319ED280A}" dt="2021-06-03T07:47:02.266" v="59" actId="14100"/>
          <ac:spMkLst>
            <pc:docMk/>
            <pc:sldMk cId="4150764718" sldId="260"/>
            <ac:spMk id="10" creationId="{A9A47399-4324-4923-A05C-D91583E41A72}"/>
          </ac:spMkLst>
        </pc:spChg>
        <pc:spChg chg="mod">
          <ac:chgData name="Lynne Hughes" userId="618d8467-7298-4e00-be74-715217c53e63" providerId="ADAL" clId="{28F176E6-DF70-4746-9198-E10319ED280A}" dt="2021-06-03T07:47:07.337" v="60" actId="14100"/>
          <ac:spMkLst>
            <pc:docMk/>
            <pc:sldMk cId="4150764718" sldId="260"/>
            <ac:spMk id="11" creationId="{CB554FEE-A0A1-4DB9-B581-AC53B1DB1E7E}"/>
          </ac:spMkLst>
        </pc:spChg>
      </pc:sldChg>
      <pc:sldChg chg="modSp mod">
        <pc:chgData name="Lynne Hughes" userId="618d8467-7298-4e00-be74-715217c53e63" providerId="ADAL" clId="{28F176E6-DF70-4746-9198-E10319ED280A}" dt="2021-06-03T07:49:41.687" v="83" actId="13926"/>
        <pc:sldMkLst>
          <pc:docMk/>
          <pc:sldMk cId="3092585467" sldId="273"/>
        </pc:sldMkLst>
        <pc:spChg chg="mod">
          <ac:chgData name="Lynne Hughes" userId="618d8467-7298-4e00-be74-715217c53e63" providerId="ADAL" clId="{28F176E6-DF70-4746-9198-E10319ED280A}" dt="2021-06-03T07:49:41.687" v="83" actId="13926"/>
          <ac:spMkLst>
            <pc:docMk/>
            <pc:sldMk cId="3092585467" sldId="273"/>
            <ac:spMk id="3" creationId="{CC4B2489-D9B3-4BEA-B6FD-AF47A9E44CC4}"/>
          </ac:spMkLst>
        </pc:spChg>
        <pc:spChg chg="mod">
          <ac:chgData name="Lynne Hughes" userId="618d8467-7298-4e00-be74-715217c53e63" providerId="ADAL" clId="{28F176E6-DF70-4746-9198-E10319ED280A}" dt="2021-06-03T07:49:32.803" v="80" actId="27636"/>
          <ac:spMkLst>
            <pc:docMk/>
            <pc:sldMk cId="3092585467" sldId="273"/>
            <ac:spMk id="4" creationId="{BE0902B7-D8C5-4653-90B6-E299DF54D848}"/>
          </ac:spMkLst>
        </pc:spChg>
      </pc:sldChg>
      <pc:sldChg chg="modSp mod">
        <pc:chgData name="Lynne Hughes" userId="618d8467-7298-4e00-be74-715217c53e63" providerId="ADAL" clId="{28F176E6-DF70-4746-9198-E10319ED280A}" dt="2021-06-03T07:54:37.875" v="152" actId="20577"/>
        <pc:sldMkLst>
          <pc:docMk/>
          <pc:sldMk cId="3575078633" sldId="276"/>
        </pc:sldMkLst>
        <pc:spChg chg="mod">
          <ac:chgData name="Lynne Hughes" userId="618d8467-7298-4e00-be74-715217c53e63" providerId="ADAL" clId="{28F176E6-DF70-4746-9198-E10319ED280A}" dt="2021-06-03T07:54:37.875" v="152" actId="20577"/>
          <ac:spMkLst>
            <pc:docMk/>
            <pc:sldMk cId="3575078633" sldId="276"/>
            <ac:spMk id="3" creationId="{EEDBB71D-D683-4702-828A-B5958B63BC7D}"/>
          </ac:spMkLst>
        </pc:spChg>
      </pc:sldChg>
      <pc:sldChg chg="addSp delSp modSp new mod setBg setClrOvrMap">
        <pc:chgData name="Lynne Hughes" userId="618d8467-7298-4e00-be74-715217c53e63" providerId="ADAL" clId="{28F176E6-DF70-4746-9198-E10319ED280A}" dt="2021-06-03T07:54:04.273" v="116" actId="26606"/>
        <pc:sldMkLst>
          <pc:docMk/>
          <pc:sldMk cId="4065348586" sldId="285"/>
        </pc:sldMkLst>
        <pc:spChg chg="add mod">
          <ac:chgData name="Lynne Hughes" userId="618d8467-7298-4e00-be74-715217c53e63" providerId="ADAL" clId="{28F176E6-DF70-4746-9198-E10319ED280A}" dt="2021-06-03T07:54:04.273" v="116" actId="26606"/>
          <ac:spMkLst>
            <pc:docMk/>
            <pc:sldMk cId="4065348586" sldId="285"/>
            <ac:spMk id="2" creationId="{AF794822-B7AB-4AF8-B592-9BAA4F42C33C}"/>
          </ac:spMkLst>
        </pc:spChg>
        <pc:spChg chg="add mod">
          <ac:chgData name="Lynne Hughes" userId="618d8467-7298-4e00-be74-715217c53e63" providerId="ADAL" clId="{28F176E6-DF70-4746-9198-E10319ED280A}" dt="2021-06-03T07:54:04.273" v="116" actId="26606"/>
          <ac:spMkLst>
            <pc:docMk/>
            <pc:sldMk cId="4065348586" sldId="285"/>
            <ac:spMk id="3" creationId="{33B093D4-FFEF-4766-BC4F-13D51A395C44}"/>
          </ac:spMkLst>
        </pc:spChg>
        <pc:spChg chg="add mod">
          <ac:chgData name="Lynne Hughes" userId="618d8467-7298-4e00-be74-715217c53e63" providerId="ADAL" clId="{28F176E6-DF70-4746-9198-E10319ED280A}" dt="2021-06-03T07:54:04.273" v="116" actId="26606"/>
          <ac:spMkLst>
            <pc:docMk/>
            <pc:sldMk cId="4065348586" sldId="285"/>
            <ac:spMk id="4" creationId="{666CB83F-7DA4-4B5B-A02A-25AAE31F30C5}"/>
          </ac:spMkLst>
        </pc:spChg>
        <pc:spChg chg="add del">
          <ac:chgData name="Lynne Hughes" userId="618d8467-7298-4e00-be74-715217c53e63" providerId="ADAL" clId="{28F176E6-DF70-4746-9198-E10319ED280A}" dt="2021-06-03T07:54:04.273" v="116" actId="26606"/>
          <ac:spMkLst>
            <pc:docMk/>
            <pc:sldMk cId="4065348586" sldId="285"/>
            <ac:spMk id="9" creationId="{4C608BEB-860E-4094-8511-78603564A75E}"/>
          </ac:spMkLst>
        </pc:spChg>
        <pc:spChg chg="add">
          <ac:chgData name="Lynne Hughes" userId="618d8467-7298-4e00-be74-715217c53e63" providerId="ADAL" clId="{28F176E6-DF70-4746-9198-E10319ED280A}" dt="2021-06-03T07:54:04.273" v="116" actId="26606"/>
          <ac:spMkLst>
            <pc:docMk/>
            <pc:sldMk cId="4065348586" sldId="285"/>
            <ac:spMk id="16" creationId="{FEF085B8-A2C0-4A6F-B663-CCC56F3CD373}"/>
          </ac:spMkLst>
        </pc:spChg>
        <pc:spChg chg="add">
          <ac:chgData name="Lynne Hughes" userId="618d8467-7298-4e00-be74-715217c53e63" providerId="ADAL" clId="{28F176E6-DF70-4746-9198-E10319ED280A}" dt="2021-06-03T07:54:04.273" v="116" actId="26606"/>
          <ac:spMkLst>
            <pc:docMk/>
            <pc:sldMk cId="4065348586" sldId="285"/>
            <ac:spMk id="18" creationId="{2658F6D6-96E0-421A-96D6-3DF404008543}"/>
          </ac:spMkLst>
        </pc:spChg>
        <pc:spChg chg="add">
          <ac:chgData name="Lynne Hughes" userId="618d8467-7298-4e00-be74-715217c53e63" providerId="ADAL" clId="{28F176E6-DF70-4746-9198-E10319ED280A}" dt="2021-06-03T07:54:04.273" v="116" actId="26606"/>
          <ac:spMkLst>
            <pc:docMk/>
            <pc:sldMk cId="4065348586" sldId="285"/>
            <ac:spMk id="20" creationId="{3CF62545-93A0-4FD5-9B48-48DCA794CBA1}"/>
          </ac:spMkLst>
        </pc:spChg>
        <pc:cxnChg chg="add del">
          <ac:chgData name="Lynne Hughes" userId="618d8467-7298-4e00-be74-715217c53e63" providerId="ADAL" clId="{28F176E6-DF70-4746-9198-E10319ED280A}" dt="2021-06-03T07:54:04.273" v="116" actId="26606"/>
          <ac:cxnSpMkLst>
            <pc:docMk/>
            <pc:sldMk cId="4065348586" sldId="285"/>
            <ac:cxnSpMk id="11" creationId="{1F16A8D4-FE87-4604-88B2-394B5D1EB437}"/>
          </ac:cxnSpMkLst>
        </pc:cxnChg>
      </pc:sldChg>
    </pc:docChg>
  </pc:docChgLst>
  <pc:docChgLst>
    <pc:chgData name="Bronwen Hayes" userId="S::abs40d@bangor.ac.uk::7b26e03b-fb95-47b6-b286-1a6957b001fa" providerId="AD" clId="Web-{E995F15D-1DA4-03C9-63CF-0240385B7A00}"/>
    <pc:docChg chg="modSld">
      <pc:chgData name="Bronwen Hayes" userId="S::abs40d@bangor.ac.uk::7b26e03b-fb95-47b6-b286-1a6957b001fa" providerId="AD" clId="Web-{E995F15D-1DA4-03C9-63CF-0240385B7A00}" dt="2021-04-13T11:12:23.321" v="38" actId="1076"/>
      <pc:docMkLst>
        <pc:docMk/>
      </pc:docMkLst>
      <pc:sldChg chg="modSp">
        <pc:chgData name="Bronwen Hayes" userId="S::abs40d@bangor.ac.uk::7b26e03b-fb95-47b6-b286-1a6957b001fa" providerId="AD" clId="Web-{E995F15D-1DA4-03C9-63CF-0240385B7A00}" dt="2021-04-13T11:12:23.321" v="38" actId="1076"/>
        <pc:sldMkLst>
          <pc:docMk/>
          <pc:sldMk cId="4150764718" sldId="260"/>
        </pc:sldMkLst>
        <pc:spChg chg="mod">
          <ac:chgData name="Bronwen Hayes" userId="S::abs40d@bangor.ac.uk::7b26e03b-fb95-47b6-b286-1a6957b001fa" providerId="AD" clId="Web-{E995F15D-1DA4-03C9-63CF-0240385B7A00}" dt="2021-04-13T11:12:23.321" v="38" actId="1076"/>
          <ac:spMkLst>
            <pc:docMk/>
            <pc:sldMk cId="4150764718" sldId="260"/>
            <ac:spMk id="3" creationId="{D20781FD-FFA9-49AA-88CC-69F1344BBCAC}"/>
          </ac:spMkLst>
        </pc:spChg>
        <pc:spChg chg="mod">
          <ac:chgData name="Bronwen Hayes" userId="S::abs40d@bangor.ac.uk::7b26e03b-fb95-47b6-b286-1a6957b001fa" providerId="AD" clId="Web-{E995F15D-1DA4-03C9-63CF-0240385B7A00}" dt="2021-04-13T11:10:42.632" v="30" actId="1076"/>
          <ac:spMkLst>
            <pc:docMk/>
            <pc:sldMk cId="4150764718" sldId="260"/>
            <ac:spMk id="4" creationId="{A2F50EA5-7E42-4610-A195-6FD6F17B68BF}"/>
          </ac:spMkLst>
        </pc:spChg>
        <pc:spChg chg="mod">
          <ac:chgData name="Bronwen Hayes" userId="S::abs40d@bangor.ac.uk::7b26e03b-fb95-47b6-b286-1a6957b001fa" providerId="AD" clId="Web-{E995F15D-1DA4-03C9-63CF-0240385B7A00}" dt="2021-04-13T11:11:36.555" v="34" actId="14100"/>
          <ac:spMkLst>
            <pc:docMk/>
            <pc:sldMk cId="4150764718" sldId="260"/>
            <ac:spMk id="8" creationId="{AB8ABC51-89FD-4751-8B4A-8CECDFE0D025}"/>
          </ac:spMkLst>
        </pc:spChg>
        <pc:spChg chg="mod">
          <ac:chgData name="Bronwen Hayes" userId="S::abs40d@bangor.ac.uk::7b26e03b-fb95-47b6-b286-1a6957b001fa" providerId="AD" clId="Web-{E995F15D-1DA4-03C9-63CF-0240385B7A00}" dt="2021-04-13T11:10:30.835" v="27" actId="1076"/>
          <ac:spMkLst>
            <pc:docMk/>
            <pc:sldMk cId="4150764718" sldId="260"/>
            <ac:spMk id="9" creationId="{83371DC8-B232-4318-9D09-A82F414FF00D}"/>
          </ac:spMkLst>
        </pc:spChg>
        <pc:spChg chg="mod">
          <ac:chgData name="Bronwen Hayes" userId="S::abs40d@bangor.ac.uk::7b26e03b-fb95-47b6-b286-1a6957b001fa" providerId="AD" clId="Web-{E995F15D-1DA4-03C9-63CF-0240385B7A00}" dt="2021-04-13T11:11:36.555" v="34" actId="14100"/>
          <ac:spMkLst>
            <pc:docMk/>
            <pc:sldMk cId="4150764718" sldId="260"/>
            <ac:spMk id="10" creationId="{A9A47399-4324-4923-A05C-D91583E41A72}"/>
          </ac:spMkLst>
        </pc:spChg>
        <pc:spChg chg="mod">
          <ac:chgData name="Bronwen Hayes" userId="S::abs40d@bangor.ac.uk::7b26e03b-fb95-47b6-b286-1a6957b001fa" providerId="AD" clId="Web-{E995F15D-1DA4-03C9-63CF-0240385B7A00}" dt="2021-04-13T11:10:49.507" v="31" actId="1076"/>
          <ac:spMkLst>
            <pc:docMk/>
            <pc:sldMk cId="4150764718" sldId="260"/>
            <ac:spMk id="11" creationId="{CB554FEE-A0A1-4DB9-B581-AC53B1DB1E7E}"/>
          </ac:spMkLst>
        </pc:spChg>
      </pc:sldChg>
      <pc:sldChg chg="modSp">
        <pc:chgData name="Bronwen Hayes" userId="S::abs40d@bangor.ac.uk::7b26e03b-fb95-47b6-b286-1a6957b001fa" providerId="AD" clId="Web-{E995F15D-1DA4-03C9-63CF-0240385B7A00}" dt="2021-04-13T10:50:50.175" v="4" actId="20577"/>
        <pc:sldMkLst>
          <pc:docMk/>
          <pc:sldMk cId="734490366" sldId="280"/>
        </pc:sldMkLst>
        <pc:spChg chg="mod">
          <ac:chgData name="Bronwen Hayes" userId="S::abs40d@bangor.ac.uk::7b26e03b-fb95-47b6-b286-1a6957b001fa" providerId="AD" clId="Web-{E995F15D-1DA4-03C9-63CF-0240385B7A00}" dt="2021-04-13T10:50:50.175" v="4" actId="20577"/>
          <ac:spMkLst>
            <pc:docMk/>
            <pc:sldMk cId="734490366" sldId="280"/>
            <ac:spMk id="3" creationId="{7D975839-07EA-4E78-BEB0-B81C6003F61F}"/>
          </ac:spMkLst>
        </pc:spChg>
      </pc:sldChg>
      <pc:sldChg chg="modSp">
        <pc:chgData name="Bronwen Hayes" userId="S::abs40d@bangor.ac.uk::7b26e03b-fb95-47b6-b286-1a6957b001fa" providerId="AD" clId="Web-{E995F15D-1DA4-03C9-63CF-0240385B7A00}" dt="2021-04-13T10:56:24.227" v="7" actId="20577"/>
        <pc:sldMkLst>
          <pc:docMk/>
          <pc:sldMk cId="985435561" sldId="283"/>
        </pc:sldMkLst>
        <pc:spChg chg="mod">
          <ac:chgData name="Bronwen Hayes" userId="S::abs40d@bangor.ac.uk::7b26e03b-fb95-47b6-b286-1a6957b001fa" providerId="AD" clId="Web-{E995F15D-1DA4-03C9-63CF-0240385B7A00}" dt="2021-04-13T10:56:24.227" v="7" actId="20577"/>
          <ac:spMkLst>
            <pc:docMk/>
            <pc:sldMk cId="985435561" sldId="283"/>
            <ac:spMk id="3" creationId="{C6E93325-BDB9-4EF5-ADF4-55914FF5077E}"/>
          </ac:spMkLst>
        </pc:spChg>
      </pc:sldChg>
    </pc:docChg>
  </pc:docChgLst>
  <pc:docChgLst>
    <pc:chgData name="Alan Edwards" userId="S::aos609@bangor.ac.uk::0454dcfa-646f-4fa4-8ac0-fd55d379c288" providerId="AD" clId="Web-{6A44E693-3C74-9BDB-1EAB-43B7F03AD232}"/>
    <pc:docChg chg="modSld">
      <pc:chgData name="Alan Edwards" userId="S::aos609@bangor.ac.uk::0454dcfa-646f-4fa4-8ac0-fd55d379c288" providerId="AD" clId="Web-{6A44E693-3C74-9BDB-1EAB-43B7F03AD232}" dt="2020-05-18T14:32:35.007" v="45" actId="20577"/>
      <pc:docMkLst>
        <pc:docMk/>
      </pc:docMkLst>
      <pc:sldChg chg="modSp">
        <pc:chgData name="Alan Edwards" userId="S::aos609@bangor.ac.uk::0454dcfa-646f-4fa4-8ac0-fd55d379c288" providerId="AD" clId="Web-{6A44E693-3C74-9BDB-1EAB-43B7F03AD232}" dt="2020-05-18T14:32:35.007" v="44" actId="20577"/>
        <pc:sldMkLst>
          <pc:docMk/>
          <pc:sldMk cId="1770548331" sldId="256"/>
        </pc:sldMkLst>
        <pc:spChg chg="mod">
          <ac:chgData name="Alan Edwards" userId="S::aos609@bangor.ac.uk::0454dcfa-646f-4fa4-8ac0-fd55d379c288" providerId="AD" clId="Web-{6A44E693-3C74-9BDB-1EAB-43B7F03AD232}" dt="2020-05-18T14:32:35.007" v="44" actId="20577"/>
          <ac:spMkLst>
            <pc:docMk/>
            <pc:sldMk cId="1770548331" sldId="256"/>
            <ac:spMk id="7" creationId="{96EA410A-D935-46E5-834E-655B72A7BE8D}"/>
          </ac:spMkLst>
        </pc:spChg>
      </pc:sldChg>
    </pc:docChg>
  </pc:docChgLst>
  <pc:docChgLst>
    <pc:chgData name="Lynne Hughes" userId="618d8467-7298-4e00-be74-715217c53e63" providerId="ADAL" clId="{6711B27D-C5A4-4516-97E6-5F14018C51D8}"/>
    <pc:docChg chg="custSel mod addSld modSld">
      <pc:chgData name="Lynne Hughes" userId="618d8467-7298-4e00-be74-715217c53e63" providerId="ADAL" clId="{6711B27D-C5A4-4516-97E6-5F14018C51D8}" dt="2020-04-30T13:50:02.100" v="2244" actId="255"/>
      <pc:docMkLst>
        <pc:docMk/>
      </pc:docMkLst>
      <pc:sldChg chg="modSp">
        <pc:chgData name="Lynne Hughes" userId="618d8467-7298-4e00-be74-715217c53e63" providerId="ADAL" clId="{6711B27D-C5A4-4516-97E6-5F14018C51D8}" dt="2020-04-27T10:59:32.968" v="1" actId="20577"/>
        <pc:sldMkLst>
          <pc:docMk/>
          <pc:sldMk cId="1770548331" sldId="256"/>
        </pc:sldMkLst>
        <pc:spChg chg="mod">
          <ac:chgData name="Lynne Hughes" userId="618d8467-7298-4e00-be74-715217c53e63" providerId="ADAL" clId="{6711B27D-C5A4-4516-97E6-5F14018C51D8}" dt="2020-04-27T10:59:32.968" v="1" actId="20577"/>
          <ac:spMkLst>
            <pc:docMk/>
            <pc:sldMk cId="1770548331" sldId="256"/>
            <ac:spMk id="7" creationId="{96EA410A-D935-46E5-834E-655B72A7BE8D}"/>
          </ac:spMkLst>
        </pc:spChg>
      </pc:sldChg>
      <pc:sldChg chg="modSp">
        <pc:chgData name="Lynne Hughes" userId="618d8467-7298-4e00-be74-715217c53e63" providerId="ADAL" clId="{6711B27D-C5A4-4516-97E6-5F14018C51D8}" dt="2020-04-30T13:19:51.187" v="1544" actId="20577"/>
        <pc:sldMkLst>
          <pc:docMk/>
          <pc:sldMk cId="4187876568" sldId="258"/>
        </pc:sldMkLst>
        <pc:spChg chg="mod">
          <ac:chgData name="Lynne Hughes" userId="618d8467-7298-4e00-be74-715217c53e63" providerId="ADAL" clId="{6711B27D-C5A4-4516-97E6-5F14018C51D8}" dt="2020-04-30T13:19:51.187" v="1544" actId="20577"/>
          <ac:spMkLst>
            <pc:docMk/>
            <pc:sldMk cId="4187876568" sldId="258"/>
            <ac:spMk id="6" creationId="{2B0CF4E9-2B12-4628-921D-33C9F28F8B4B}"/>
          </ac:spMkLst>
        </pc:spChg>
      </pc:sldChg>
      <pc:sldChg chg="modSp">
        <pc:chgData name="Lynne Hughes" userId="618d8467-7298-4e00-be74-715217c53e63" providerId="ADAL" clId="{6711B27D-C5A4-4516-97E6-5F14018C51D8}" dt="2020-04-30T13:44:45.145" v="2129" actId="20577"/>
        <pc:sldMkLst>
          <pc:docMk/>
          <pc:sldMk cId="2833472391" sldId="259"/>
        </pc:sldMkLst>
        <pc:spChg chg="mod">
          <ac:chgData name="Lynne Hughes" userId="618d8467-7298-4e00-be74-715217c53e63" providerId="ADAL" clId="{6711B27D-C5A4-4516-97E6-5F14018C51D8}" dt="2020-04-30T13:44:45.145" v="2129" actId="20577"/>
          <ac:spMkLst>
            <pc:docMk/>
            <pc:sldMk cId="2833472391" sldId="259"/>
            <ac:spMk id="4" creationId="{E7163E91-0BD3-4D07-BBCA-7698296066EE}"/>
          </ac:spMkLst>
        </pc:spChg>
        <pc:spChg chg="mod">
          <ac:chgData name="Lynne Hughes" userId="618d8467-7298-4e00-be74-715217c53e63" providerId="ADAL" clId="{6711B27D-C5A4-4516-97E6-5F14018C51D8}" dt="2020-04-30T13:20:36.868" v="1622" actId="14100"/>
          <ac:spMkLst>
            <pc:docMk/>
            <pc:sldMk cId="2833472391" sldId="259"/>
            <ac:spMk id="5" creationId="{E7D838B5-96AE-44B0-AEF8-A8FE48404F8B}"/>
          </ac:spMkLst>
        </pc:spChg>
      </pc:sldChg>
      <pc:sldChg chg="modSp">
        <pc:chgData name="Lynne Hughes" userId="618d8467-7298-4e00-be74-715217c53e63" providerId="ADAL" clId="{6711B27D-C5A4-4516-97E6-5F14018C51D8}" dt="2020-04-30T13:45:41.913" v="2184" actId="20577"/>
        <pc:sldMkLst>
          <pc:docMk/>
          <pc:sldMk cId="4150764718" sldId="260"/>
        </pc:sldMkLst>
        <pc:spChg chg="mod">
          <ac:chgData name="Lynne Hughes" userId="618d8467-7298-4e00-be74-715217c53e63" providerId="ADAL" clId="{6711B27D-C5A4-4516-97E6-5F14018C51D8}" dt="2020-04-30T13:45:26.863" v="2165" actId="20577"/>
          <ac:spMkLst>
            <pc:docMk/>
            <pc:sldMk cId="4150764718" sldId="260"/>
            <ac:spMk id="9" creationId="{83371DC8-B232-4318-9D09-A82F414FF00D}"/>
          </ac:spMkLst>
        </pc:spChg>
        <pc:spChg chg="mod">
          <ac:chgData name="Lynne Hughes" userId="618d8467-7298-4e00-be74-715217c53e63" providerId="ADAL" clId="{6711B27D-C5A4-4516-97E6-5F14018C51D8}" dt="2020-04-30T13:45:41.913" v="2184" actId="20577"/>
          <ac:spMkLst>
            <pc:docMk/>
            <pc:sldMk cId="4150764718" sldId="260"/>
            <ac:spMk id="11" creationId="{CB554FEE-A0A1-4DB9-B581-AC53B1DB1E7E}"/>
          </ac:spMkLst>
        </pc:spChg>
      </pc:sldChg>
      <pc:sldChg chg="modSp">
        <pc:chgData name="Lynne Hughes" userId="618d8467-7298-4e00-be74-715217c53e63" providerId="ADAL" clId="{6711B27D-C5A4-4516-97E6-5F14018C51D8}" dt="2020-04-30T13:22:13.880" v="1786" actId="20577"/>
        <pc:sldMkLst>
          <pc:docMk/>
          <pc:sldMk cId="2431284696" sldId="275"/>
        </pc:sldMkLst>
        <pc:spChg chg="mod">
          <ac:chgData name="Lynne Hughes" userId="618d8467-7298-4e00-be74-715217c53e63" providerId="ADAL" clId="{6711B27D-C5A4-4516-97E6-5F14018C51D8}" dt="2020-04-30T13:22:13.880" v="1786" actId="20577"/>
          <ac:spMkLst>
            <pc:docMk/>
            <pc:sldMk cId="2431284696" sldId="275"/>
            <ac:spMk id="3" creationId="{6912F04A-04BE-4EC7-8A38-16EF1E976DE8}"/>
          </ac:spMkLst>
        </pc:spChg>
      </pc:sldChg>
      <pc:sldChg chg="modSp">
        <pc:chgData name="Lynne Hughes" userId="618d8467-7298-4e00-be74-715217c53e63" providerId="ADAL" clId="{6711B27D-C5A4-4516-97E6-5F14018C51D8}" dt="2020-04-30T13:46:17.513" v="2200" actId="20577"/>
        <pc:sldMkLst>
          <pc:docMk/>
          <pc:sldMk cId="2972354864" sldId="278"/>
        </pc:sldMkLst>
        <pc:spChg chg="mod">
          <ac:chgData name="Lynne Hughes" userId="618d8467-7298-4e00-be74-715217c53e63" providerId="ADAL" clId="{6711B27D-C5A4-4516-97E6-5F14018C51D8}" dt="2020-04-30T13:46:17.513" v="2200" actId="20577"/>
          <ac:spMkLst>
            <pc:docMk/>
            <pc:sldMk cId="2972354864" sldId="278"/>
            <ac:spMk id="4" creationId="{B29E7BEB-7430-4F34-8C18-4EE92382ED90}"/>
          </ac:spMkLst>
        </pc:spChg>
      </pc:sldChg>
      <pc:sldChg chg="modSp">
        <pc:chgData name="Lynne Hughes" userId="618d8467-7298-4e00-be74-715217c53e63" providerId="ADAL" clId="{6711B27D-C5A4-4516-97E6-5F14018C51D8}" dt="2020-04-30T13:43:27.744" v="2010" actId="20577"/>
        <pc:sldMkLst>
          <pc:docMk/>
          <pc:sldMk cId="734490366" sldId="280"/>
        </pc:sldMkLst>
        <pc:spChg chg="mod">
          <ac:chgData name="Lynne Hughes" userId="618d8467-7298-4e00-be74-715217c53e63" providerId="ADAL" clId="{6711B27D-C5A4-4516-97E6-5F14018C51D8}" dt="2020-04-30T13:43:27.744" v="2010" actId="20577"/>
          <ac:spMkLst>
            <pc:docMk/>
            <pc:sldMk cId="734490366" sldId="280"/>
            <ac:spMk id="3" creationId="{7D975839-07EA-4E78-BEB0-B81C6003F61F}"/>
          </ac:spMkLst>
        </pc:spChg>
      </pc:sldChg>
      <pc:sldChg chg="addSp delSp modSp add mod setBg setClrOvrMap">
        <pc:chgData name="Lynne Hughes" userId="618d8467-7298-4e00-be74-715217c53e63" providerId="ADAL" clId="{6711B27D-C5A4-4516-97E6-5F14018C51D8}" dt="2020-04-30T13:50:02.100" v="2244" actId="255"/>
        <pc:sldMkLst>
          <pc:docMk/>
          <pc:sldMk cId="985435561" sldId="283"/>
        </pc:sldMkLst>
        <pc:spChg chg="mod">
          <ac:chgData name="Lynne Hughes" userId="618d8467-7298-4e00-be74-715217c53e63" providerId="ADAL" clId="{6711B27D-C5A4-4516-97E6-5F14018C51D8}" dt="2020-04-30T13:49:33.083" v="2235" actId="26606"/>
          <ac:spMkLst>
            <pc:docMk/>
            <pc:sldMk cId="985435561" sldId="283"/>
            <ac:spMk id="2" creationId="{55A8F0CD-E26A-4C9E-9BA0-65B0458ED9D5}"/>
          </ac:spMkLst>
        </pc:spChg>
        <pc:spChg chg="mod">
          <ac:chgData name="Lynne Hughes" userId="618d8467-7298-4e00-be74-715217c53e63" providerId="ADAL" clId="{6711B27D-C5A4-4516-97E6-5F14018C51D8}" dt="2020-04-30T13:50:02.100" v="2244" actId="255"/>
          <ac:spMkLst>
            <pc:docMk/>
            <pc:sldMk cId="985435561" sldId="283"/>
            <ac:spMk id="3" creationId="{C6E93325-BDB9-4EF5-ADF4-55914FF5077E}"/>
          </ac:spMkLst>
        </pc:spChg>
        <pc:spChg chg="add del">
          <ac:chgData name="Lynne Hughes" userId="618d8467-7298-4e00-be74-715217c53e63" providerId="ADAL" clId="{6711B27D-C5A4-4516-97E6-5F14018C51D8}" dt="2020-04-30T13:49:11.916" v="2233" actId="26606"/>
          <ac:spMkLst>
            <pc:docMk/>
            <pc:sldMk cId="985435561" sldId="283"/>
            <ac:spMk id="10" creationId="{23A58148-D452-4F6F-A2FE-EED968DE1970}"/>
          </ac:spMkLst>
        </pc:spChg>
        <pc:spChg chg="add del">
          <ac:chgData name="Lynne Hughes" userId="618d8467-7298-4e00-be74-715217c53e63" providerId="ADAL" clId="{6711B27D-C5A4-4516-97E6-5F14018C51D8}" dt="2020-04-30T13:49:33.083" v="2235" actId="26606"/>
          <ac:spMkLst>
            <pc:docMk/>
            <pc:sldMk cId="985435561" sldId="283"/>
            <ac:spMk id="15" creationId="{EF9B8DF2-C3F5-49A2-94D2-F7B65A0F1F15}"/>
          </ac:spMkLst>
        </pc:spChg>
        <pc:spChg chg="add del">
          <ac:chgData name="Lynne Hughes" userId="618d8467-7298-4e00-be74-715217c53e63" providerId="ADAL" clId="{6711B27D-C5A4-4516-97E6-5F14018C51D8}" dt="2020-04-30T13:49:33.083" v="2235" actId="26606"/>
          <ac:spMkLst>
            <pc:docMk/>
            <pc:sldMk cId="985435561" sldId="283"/>
            <ac:spMk id="17" creationId="{4330B6AC-E6AB-45E4-A303-C8DE90EB2AAC}"/>
          </ac:spMkLst>
        </pc:spChg>
        <pc:spChg chg="add">
          <ac:chgData name="Lynne Hughes" userId="618d8467-7298-4e00-be74-715217c53e63" providerId="ADAL" clId="{6711B27D-C5A4-4516-97E6-5F14018C51D8}" dt="2020-04-30T13:49:33.083" v="2235" actId="26606"/>
          <ac:spMkLst>
            <pc:docMk/>
            <pc:sldMk cId="985435561" sldId="283"/>
            <ac:spMk id="22" creationId="{4F74D28C-3268-4E35-8EE1-D92CB4A85A7D}"/>
          </ac:spMkLst>
        </pc:spChg>
        <pc:spChg chg="add">
          <ac:chgData name="Lynne Hughes" userId="618d8467-7298-4e00-be74-715217c53e63" providerId="ADAL" clId="{6711B27D-C5A4-4516-97E6-5F14018C51D8}" dt="2020-04-30T13:49:33.083" v="2235" actId="26606"/>
          <ac:spMkLst>
            <pc:docMk/>
            <pc:sldMk cId="985435561" sldId="283"/>
            <ac:spMk id="24" creationId="{58D44E42-C462-4105-BC86-FE75B4E3C4AF}"/>
          </ac:spMkLst>
        </pc:spChg>
        <pc:picChg chg="add mod ord">
          <ac:chgData name="Lynne Hughes" userId="618d8467-7298-4e00-be74-715217c53e63" providerId="ADAL" clId="{6711B27D-C5A4-4516-97E6-5F14018C51D8}" dt="2020-04-30T13:49:33.083" v="2235" actId="26606"/>
          <ac:picMkLst>
            <pc:docMk/>
            <pc:sldMk cId="985435561" sldId="283"/>
            <ac:picMk id="7" creationId="{F434BF04-326E-45E3-BEA1-B2C0590C4532}"/>
          </ac:picMkLst>
        </pc:picChg>
      </pc:sldChg>
    </pc:docChg>
  </pc:docChgLst>
  <pc:docChgLst>
    <pc:chgData name="Lynne Hughes" userId="618d8467-7298-4e00-be74-715217c53e63" providerId="ADAL" clId="{7CB97CA3-7495-4380-A33C-47355B013A5E}"/>
    <pc:docChg chg="custSel modSld">
      <pc:chgData name="Lynne Hughes" userId="618d8467-7298-4e00-be74-715217c53e63" providerId="ADAL" clId="{7CB97CA3-7495-4380-A33C-47355B013A5E}" dt="2021-04-13T10:23:31.486" v="64" actId="20577"/>
      <pc:docMkLst>
        <pc:docMk/>
      </pc:docMkLst>
      <pc:sldChg chg="modSp mod">
        <pc:chgData name="Lynne Hughes" userId="618d8467-7298-4e00-be74-715217c53e63" providerId="ADAL" clId="{7CB97CA3-7495-4380-A33C-47355B013A5E}" dt="2021-04-13T10:23:15.688" v="36" actId="20577"/>
        <pc:sldMkLst>
          <pc:docMk/>
          <pc:sldMk cId="1770548331" sldId="256"/>
        </pc:sldMkLst>
        <pc:spChg chg="mod">
          <ac:chgData name="Lynne Hughes" userId="618d8467-7298-4e00-be74-715217c53e63" providerId="ADAL" clId="{7CB97CA3-7495-4380-A33C-47355B013A5E}" dt="2021-04-13T10:23:15.688" v="36" actId="20577"/>
          <ac:spMkLst>
            <pc:docMk/>
            <pc:sldMk cId="1770548331" sldId="256"/>
            <ac:spMk id="7" creationId="{96EA410A-D935-46E5-834E-655B72A7BE8D}"/>
          </ac:spMkLst>
        </pc:spChg>
      </pc:sldChg>
      <pc:sldChg chg="modSp mod">
        <pc:chgData name="Lynne Hughes" userId="618d8467-7298-4e00-be74-715217c53e63" providerId="ADAL" clId="{7CB97CA3-7495-4380-A33C-47355B013A5E}" dt="2021-04-13T10:23:31.486" v="64" actId="20577"/>
        <pc:sldMkLst>
          <pc:docMk/>
          <pc:sldMk cId="4150764718" sldId="260"/>
        </pc:sldMkLst>
        <pc:spChg chg="mod">
          <ac:chgData name="Lynne Hughes" userId="618d8467-7298-4e00-be74-715217c53e63" providerId="ADAL" clId="{7CB97CA3-7495-4380-A33C-47355B013A5E}" dt="2021-04-13T10:23:31.486" v="64" actId="20577"/>
          <ac:spMkLst>
            <pc:docMk/>
            <pc:sldMk cId="4150764718" sldId="260"/>
            <ac:spMk id="12" creationId="{ABA92C82-1129-44C5-950B-520795467F14}"/>
          </ac:spMkLst>
        </pc:spChg>
      </pc:sldChg>
      <pc:sldChg chg="modSp mod">
        <pc:chgData name="Lynne Hughes" userId="618d8467-7298-4e00-be74-715217c53e63" providerId="ADAL" clId="{7CB97CA3-7495-4380-A33C-47355B013A5E}" dt="2021-04-13T10:17:18.325" v="0" actId="20577"/>
        <pc:sldMkLst>
          <pc:docMk/>
          <pc:sldMk cId="3575078633" sldId="276"/>
        </pc:sldMkLst>
        <pc:spChg chg="mod">
          <ac:chgData name="Lynne Hughes" userId="618d8467-7298-4e00-be74-715217c53e63" providerId="ADAL" clId="{7CB97CA3-7495-4380-A33C-47355B013A5E}" dt="2021-04-13T10:17:18.325" v="0" actId="20577"/>
          <ac:spMkLst>
            <pc:docMk/>
            <pc:sldMk cId="3575078633" sldId="276"/>
            <ac:spMk id="3" creationId="{EEDBB71D-D683-4702-828A-B5958B63BC7D}"/>
          </ac:spMkLst>
        </pc:spChg>
      </pc:sldChg>
    </pc:docChg>
  </pc:docChgLst>
  <pc:docChgLst>
    <pc:chgData name="Lynne Hughes" userId="618d8467-7298-4e00-be74-715217c53e63" providerId="ADAL" clId="{7653D4F3-0E13-4E32-B60E-948250E0B71D}"/>
    <pc:docChg chg="modSld">
      <pc:chgData name="Lynne Hughes" userId="618d8467-7298-4e00-be74-715217c53e63" providerId="ADAL" clId="{7653D4F3-0E13-4E32-B60E-948250E0B71D}" dt="2020-07-23T08:11:44.920" v="56" actId="20577"/>
      <pc:docMkLst>
        <pc:docMk/>
      </pc:docMkLst>
      <pc:sldChg chg="modSp">
        <pc:chgData name="Lynne Hughes" userId="618d8467-7298-4e00-be74-715217c53e63" providerId="ADAL" clId="{7653D4F3-0E13-4E32-B60E-948250E0B71D}" dt="2020-07-23T08:11:44.920" v="56" actId="20577"/>
        <pc:sldMkLst>
          <pc:docMk/>
          <pc:sldMk cId="3575078633" sldId="276"/>
        </pc:sldMkLst>
        <pc:spChg chg="mod">
          <ac:chgData name="Lynne Hughes" userId="618d8467-7298-4e00-be74-715217c53e63" providerId="ADAL" clId="{7653D4F3-0E13-4E32-B60E-948250E0B71D}" dt="2020-07-23T08:11:44.920" v="56" actId="20577"/>
          <ac:spMkLst>
            <pc:docMk/>
            <pc:sldMk cId="3575078633" sldId="276"/>
            <ac:spMk id="3" creationId="{EEDBB71D-D683-4702-828A-B5958B63BC7D}"/>
          </ac:spMkLst>
        </pc:spChg>
      </pc:sldChg>
    </pc:docChg>
  </pc:docChgLst>
  <pc:docChgLst>
    <pc:chgData name="Lynne Hughes" userId="618d8467-7298-4e00-be74-715217c53e63" providerId="ADAL" clId="{A8152A1E-FE11-45DE-858E-6E7E1FA960FC}"/>
    <pc:docChg chg="undo custSel mod addSld delSld modSld sldOrd modSection">
      <pc:chgData name="Lynne Hughes" userId="618d8467-7298-4e00-be74-715217c53e63" providerId="ADAL" clId="{A8152A1E-FE11-45DE-858E-6E7E1FA960FC}" dt="2020-04-06T13:37:49.194" v="3682" actId="255"/>
      <pc:docMkLst>
        <pc:docMk/>
      </pc:docMkLst>
      <pc:sldChg chg="addSp delSp modSp mod setClrOvrMap">
        <pc:chgData name="Lynne Hughes" userId="618d8467-7298-4e00-be74-715217c53e63" providerId="ADAL" clId="{A8152A1E-FE11-45DE-858E-6E7E1FA960FC}" dt="2020-04-03T14:10:35.901" v="2972" actId="26606"/>
        <pc:sldMkLst>
          <pc:docMk/>
          <pc:sldMk cId="1770548331" sldId="256"/>
        </pc:sldMkLst>
        <pc:spChg chg="mod">
          <ac:chgData name="Lynne Hughes" userId="618d8467-7298-4e00-be74-715217c53e63" providerId="ADAL" clId="{A8152A1E-FE11-45DE-858E-6E7E1FA960FC}" dt="2020-04-03T14:10:35.901" v="2972" actId="26606"/>
          <ac:spMkLst>
            <pc:docMk/>
            <pc:sldMk cId="1770548331" sldId="256"/>
            <ac:spMk id="6" creationId="{36B9C88C-B5B4-4762-A929-AD6F4334E7FA}"/>
          </ac:spMkLst>
        </pc:spChg>
        <pc:spChg chg="mod">
          <ac:chgData name="Lynne Hughes" userId="618d8467-7298-4e00-be74-715217c53e63" providerId="ADAL" clId="{A8152A1E-FE11-45DE-858E-6E7E1FA960FC}" dt="2020-04-03T14:10:35.901" v="2972" actId="26606"/>
          <ac:spMkLst>
            <pc:docMk/>
            <pc:sldMk cId="1770548331" sldId="256"/>
            <ac:spMk id="7" creationId="{96EA410A-D935-46E5-834E-655B72A7BE8D}"/>
          </ac:spMkLst>
        </pc:spChg>
        <pc:spChg chg="del">
          <ac:chgData name="Lynne Hughes" userId="618d8467-7298-4e00-be74-715217c53e63" providerId="ADAL" clId="{A8152A1E-FE11-45DE-858E-6E7E1FA960FC}" dt="2020-04-03T14:10:35.901" v="2972" actId="26606"/>
          <ac:spMkLst>
            <pc:docMk/>
            <pc:sldMk cId="1770548331" sldId="256"/>
            <ac:spMk id="20" creationId="{4038CB10-1F5C-4D54-9DF7-12586DE5B007}"/>
          </ac:spMkLst>
        </pc:spChg>
        <pc:spChg chg="del">
          <ac:chgData name="Lynne Hughes" userId="618d8467-7298-4e00-be74-715217c53e63" providerId="ADAL" clId="{A8152A1E-FE11-45DE-858E-6E7E1FA960FC}" dt="2020-04-03T14:10:35.901" v="2972" actId="26606"/>
          <ac:spMkLst>
            <pc:docMk/>
            <pc:sldMk cId="1770548331" sldId="256"/>
            <ac:spMk id="22" creationId="{73ED6512-6858-4552-B699-9A97FE9A4EA2}"/>
          </ac:spMkLst>
        </pc:spChg>
        <pc:spChg chg="add">
          <ac:chgData name="Lynne Hughes" userId="618d8467-7298-4e00-be74-715217c53e63" providerId="ADAL" clId="{A8152A1E-FE11-45DE-858E-6E7E1FA960FC}" dt="2020-04-03T14:10:35.901" v="2972" actId="26606"/>
          <ac:spMkLst>
            <pc:docMk/>
            <pc:sldMk cId="1770548331" sldId="256"/>
            <ac:spMk id="27" creationId="{C7FA33FF-088D-4F16-95A2-2C64D353DEA8}"/>
          </ac:spMkLst>
        </pc:spChg>
        <pc:spChg chg="add">
          <ac:chgData name="Lynne Hughes" userId="618d8467-7298-4e00-be74-715217c53e63" providerId="ADAL" clId="{A8152A1E-FE11-45DE-858E-6E7E1FA960FC}" dt="2020-04-03T14:10:35.901" v="2972" actId="26606"/>
          <ac:spMkLst>
            <pc:docMk/>
            <pc:sldMk cId="1770548331" sldId="256"/>
            <ac:spMk id="29" creationId="{A376EFB1-01CF-419F-ABF1-2AF02BBFCBD1}"/>
          </ac:spMkLst>
        </pc:spChg>
        <pc:spChg chg="add">
          <ac:chgData name="Lynne Hughes" userId="618d8467-7298-4e00-be74-715217c53e63" providerId="ADAL" clId="{A8152A1E-FE11-45DE-858E-6E7E1FA960FC}" dt="2020-04-03T14:10:35.901" v="2972" actId="26606"/>
          <ac:spMkLst>
            <pc:docMk/>
            <pc:sldMk cId="1770548331" sldId="256"/>
            <ac:spMk id="31" creationId="{FF9DEA15-78BD-4750-AA18-B9F28A6D5AB8}"/>
          </ac:spMkLst>
        </pc:spChg>
        <pc:picChg chg="mod">
          <ac:chgData name="Lynne Hughes" userId="618d8467-7298-4e00-be74-715217c53e63" providerId="ADAL" clId="{A8152A1E-FE11-45DE-858E-6E7E1FA960FC}" dt="2020-04-03T14:10:35.901" v="2972" actId="26606"/>
          <ac:picMkLst>
            <pc:docMk/>
            <pc:sldMk cId="1770548331" sldId="256"/>
            <ac:picMk id="15" creationId="{41D7C817-927C-4C66-A331-7D31F4DACD39}"/>
          </ac:picMkLst>
        </pc:picChg>
      </pc:sldChg>
      <pc:sldChg chg="addSp delSp modSp mod setBg setClrOvrMap">
        <pc:chgData name="Lynne Hughes" userId="618d8467-7298-4e00-be74-715217c53e63" providerId="ADAL" clId="{A8152A1E-FE11-45DE-858E-6E7E1FA960FC}" dt="2020-04-06T13:25:10.990" v="3511" actId="5793"/>
        <pc:sldMkLst>
          <pc:docMk/>
          <pc:sldMk cId="3283734954" sldId="257"/>
        </pc:sldMkLst>
        <pc:spChg chg="mod">
          <ac:chgData name="Lynne Hughes" userId="618d8467-7298-4e00-be74-715217c53e63" providerId="ADAL" clId="{A8152A1E-FE11-45DE-858E-6E7E1FA960FC}" dt="2020-04-03T14:10:44.402" v="2973" actId="26606"/>
          <ac:spMkLst>
            <pc:docMk/>
            <pc:sldMk cId="3283734954" sldId="257"/>
            <ac:spMk id="4" creationId="{D2B11066-E985-4800-8A78-D8D4B25D77DE}"/>
          </ac:spMkLst>
        </pc:spChg>
        <pc:spChg chg="mod ord">
          <ac:chgData name="Lynne Hughes" userId="618d8467-7298-4e00-be74-715217c53e63" providerId="ADAL" clId="{A8152A1E-FE11-45DE-858E-6E7E1FA960FC}" dt="2020-04-06T13:25:10.990" v="3511" actId="5793"/>
          <ac:spMkLst>
            <pc:docMk/>
            <pc:sldMk cId="3283734954" sldId="257"/>
            <ac:spMk id="6" creationId="{DD77C000-7C00-4B71-80B3-EEFAE47881A1}"/>
          </ac:spMkLst>
        </pc:spChg>
        <pc:spChg chg="del">
          <ac:chgData name="Lynne Hughes" userId="618d8467-7298-4e00-be74-715217c53e63" providerId="ADAL" clId="{A8152A1E-FE11-45DE-858E-6E7E1FA960FC}" dt="2020-04-02T15:01:11.475" v="1006" actId="26606"/>
          <ac:spMkLst>
            <pc:docMk/>
            <pc:sldMk cId="3283734954" sldId="257"/>
            <ac:spMk id="26" creationId="{117AB3D3-3C9C-4DED-809A-78734805B895}"/>
          </ac:spMkLst>
        </pc:spChg>
        <pc:spChg chg="del">
          <ac:chgData name="Lynne Hughes" userId="618d8467-7298-4e00-be74-715217c53e63" providerId="ADAL" clId="{A8152A1E-FE11-45DE-858E-6E7E1FA960FC}" dt="2020-04-02T15:01:11.475" v="1006" actId="26606"/>
          <ac:spMkLst>
            <pc:docMk/>
            <pc:sldMk cId="3283734954" sldId="257"/>
            <ac:spMk id="28" creationId="{3A9A4357-BD1D-4622-A4FE-766E6AB8DE84}"/>
          </ac:spMkLst>
        </pc:spChg>
        <pc:spChg chg="del">
          <ac:chgData name="Lynne Hughes" userId="618d8467-7298-4e00-be74-715217c53e63" providerId="ADAL" clId="{A8152A1E-FE11-45DE-858E-6E7E1FA960FC}" dt="2020-04-02T15:01:11.475" v="1006" actId="26606"/>
          <ac:spMkLst>
            <pc:docMk/>
            <pc:sldMk cId="3283734954" sldId="257"/>
            <ac:spMk id="30" creationId="{E659831F-0D9A-4C63-9EBB-8435B85A440F}"/>
          </ac:spMkLst>
        </pc:spChg>
        <pc:spChg chg="del">
          <ac:chgData name="Lynne Hughes" userId="618d8467-7298-4e00-be74-715217c53e63" providerId="ADAL" clId="{A8152A1E-FE11-45DE-858E-6E7E1FA960FC}" dt="2020-04-02T15:01:11.475" v="1006" actId="26606"/>
          <ac:spMkLst>
            <pc:docMk/>
            <pc:sldMk cId="3283734954" sldId="257"/>
            <ac:spMk id="32" creationId="{E6995CE5-F890-4ABA-82A2-26507CE8D2A3}"/>
          </ac:spMkLst>
        </pc:spChg>
        <pc:spChg chg="add del">
          <ac:chgData name="Lynne Hughes" userId="618d8467-7298-4e00-be74-715217c53e63" providerId="ADAL" clId="{A8152A1E-FE11-45DE-858E-6E7E1FA960FC}" dt="2020-04-02T15:01:38.456" v="1010" actId="26606"/>
          <ac:spMkLst>
            <pc:docMk/>
            <pc:sldMk cId="3283734954" sldId="257"/>
            <ac:spMk id="37" creationId="{CF62D2A7-8207-488C-9F46-316BA81A16C8}"/>
          </ac:spMkLst>
        </pc:spChg>
        <pc:spChg chg="add del">
          <ac:chgData name="Lynne Hughes" userId="618d8467-7298-4e00-be74-715217c53e63" providerId="ADAL" clId="{A8152A1E-FE11-45DE-858E-6E7E1FA960FC}" dt="2020-04-02T15:01:38.456" v="1009" actId="26606"/>
          <ac:spMkLst>
            <pc:docMk/>
            <pc:sldMk cId="3283734954" sldId="257"/>
            <ac:spMk id="42" creationId="{4F74D28C-3268-4E35-8EE1-D92CB4A85A7D}"/>
          </ac:spMkLst>
        </pc:spChg>
        <pc:spChg chg="add del">
          <ac:chgData name="Lynne Hughes" userId="618d8467-7298-4e00-be74-715217c53e63" providerId="ADAL" clId="{A8152A1E-FE11-45DE-858E-6E7E1FA960FC}" dt="2020-04-02T15:01:38.456" v="1009" actId="26606"/>
          <ac:spMkLst>
            <pc:docMk/>
            <pc:sldMk cId="3283734954" sldId="257"/>
            <ac:spMk id="44" creationId="{58D44E42-C462-4105-BC86-FE75B4E3C4AF}"/>
          </ac:spMkLst>
        </pc:spChg>
        <pc:spChg chg="add del">
          <ac:chgData name="Lynne Hughes" userId="618d8467-7298-4e00-be74-715217c53e63" providerId="ADAL" clId="{A8152A1E-FE11-45DE-858E-6E7E1FA960FC}" dt="2020-04-03T14:10:44.402" v="2973" actId="26606"/>
          <ac:spMkLst>
            <pc:docMk/>
            <pc:sldMk cId="3283734954" sldId="257"/>
            <ac:spMk id="46" creationId="{4F74D28C-3268-4E35-8EE1-D92CB4A85A7D}"/>
          </ac:spMkLst>
        </pc:spChg>
        <pc:spChg chg="add">
          <ac:chgData name="Lynne Hughes" userId="618d8467-7298-4e00-be74-715217c53e63" providerId="ADAL" clId="{A8152A1E-FE11-45DE-858E-6E7E1FA960FC}" dt="2020-04-03T14:10:44.402" v="2973" actId="26606"/>
          <ac:spMkLst>
            <pc:docMk/>
            <pc:sldMk cId="3283734954" sldId="257"/>
            <ac:spMk id="51" creationId="{C7FA33FF-088D-4F16-95A2-2C64D353DEA8}"/>
          </ac:spMkLst>
        </pc:spChg>
        <pc:spChg chg="add">
          <ac:chgData name="Lynne Hughes" userId="618d8467-7298-4e00-be74-715217c53e63" providerId="ADAL" clId="{A8152A1E-FE11-45DE-858E-6E7E1FA960FC}" dt="2020-04-03T14:10:44.402" v="2973" actId="26606"/>
          <ac:spMkLst>
            <pc:docMk/>
            <pc:sldMk cId="3283734954" sldId="257"/>
            <ac:spMk id="53" creationId="{A376EFB1-01CF-419F-ABF1-2AF02BBFCBD1}"/>
          </ac:spMkLst>
        </pc:spChg>
        <pc:spChg chg="add">
          <ac:chgData name="Lynne Hughes" userId="618d8467-7298-4e00-be74-715217c53e63" providerId="ADAL" clId="{A8152A1E-FE11-45DE-858E-6E7E1FA960FC}" dt="2020-04-03T14:10:44.402" v="2973" actId="26606"/>
          <ac:spMkLst>
            <pc:docMk/>
            <pc:sldMk cId="3283734954" sldId="257"/>
            <ac:spMk id="55" creationId="{FF9DEA15-78BD-4750-AA18-B9F28A6D5AB8}"/>
          </ac:spMkLst>
        </pc:spChg>
        <pc:picChg chg="mod">
          <ac:chgData name="Lynne Hughes" userId="618d8467-7298-4e00-be74-715217c53e63" providerId="ADAL" clId="{A8152A1E-FE11-45DE-858E-6E7E1FA960FC}" dt="2020-04-03T14:10:44.402" v="2973" actId="26606"/>
          <ac:picMkLst>
            <pc:docMk/>
            <pc:sldMk cId="3283734954" sldId="257"/>
            <ac:picMk id="3" creationId="{F48ECCDA-056D-4AAD-BD43-F8A09D77988A}"/>
          </ac:picMkLst>
        </pc:picChg>
      </pc:sldChg>
      <pc:sldChg chg="addSp delSp modSp mod ord setClrOvrMap">
        <pc:chgData name="Lynne Hughes" userId="618d8467-7298-4e00-be74-715217c53e63" providerId="ADAL" clId="{A8152A1E-FE11-45DE-858E-6E7E1FA960FC}" dt="2020-04-06T13:27:18.737" v="3633" actId="20577"/>
        <pc:sldMkLst>
          <pc:docMk/>
          <pc:sldMk cId="4187876568" sldId="258"/>
        </pc:sldMkLst>
        <pc:spChg chg="mod">
          <ac:chgData name="Lynne Hughes" userId="618d8467-7298-4e00-be74-715217c53e63" providerId="ADAL" clId="{A8152A1E-FE11-45DE-858E-6E7E1FA960FC}" dt="2020-04-03T14:09:35.969" v="2959" actId="20577"/>
          <ac:spMkLst>
            <pc:docMk/>
            <pc:sldMk cId="4187876568" sldId="258"/>
            <ac:spMk id="5" creationId="{419C88BF-A591-422B-9AE2-7C67AED5D024}"/>
          </ac:spMkLst>
        </pc:spChg>
        <pc:spChg chg="mod">
          <ac:chgData name="Lynne Hughes" userId="618d8467-7298-4e00-be74-715217c53e63" providerId="ADAL" clId="{A8152A1E-FE11-45DE-858E-6E7E1FA960FC}" dt="2020-04-06T13:27:18.737" v="3633" actId="20577"/>
          <ac:spMkLst>
            <pc:docMk/>
            <pc:sldMk cId="4187876568" sldId="258"/>
            <ac:spMk id="6" creationId="{2B0CF4E9-2B12-4628-921D-33C9F28F8B4B}"/>
          </ac:spMkLst>
        </pc:spChg>
        <pc:spChg chg="del">
          <ac:chgData name="Lynne Hughes" userId="618d8467-7298-4e00-be74-715217c53e63" providerId="ADAL" clId="{A8152A1E-FE11-45DE-858E-6E7E1FA960FC}" dt="2020-04-03T14:09:05.735" v="2936" actId="26606"/>
          <ac:spMkLst>
            <pc:docMk/>
            <pc:sldMk cId="4187876568" sldId="258"/>
            <ac:spMk id="11" creationId="{4038CB10-1F5C-4D54-9DF7-12586DE5B007}"/>
          </ac:spMkLst>
        </pc:spChg>
        <pc:spChg chg="del">
          <ac:chgData name="Lynne Hughes" userId="618d8467-7298-4e00-be74-715217c53e63" providerId="ADAL" clId="{A8152A1E-FE11-45DE-858E-6E7E1FA960FC}" dt="2020-04-03T14:09:05.735" v="2936" actId="26606"/>
          <ac:spMkLst>
            <pc:docMk/>
            <pc:sldMk cId="4187876568" sldId="258"/>
            <ac:spMk id="13" creationId="{73ED6512-6858-4552-B699-9A97FE9A4EA2}"/>
          </ac:spMkLst>
        </pc:spChg>
        <pc:spChg chg="add">
          <ac:chgData name="Lynne Hughes" userId="618d8467-7298-4e00-be74-715217c53e63" providerId="ADAL" clId="{A8152A1E-FE11-45DE-858E-6E7E1FA960FC}" dt="2020-04-03T14:09:05.735" v="2936" actId="26606"/>
          <ac:spMkLst>
            <pc:docMk/>
            <pc:sldMk cId="4187876568" sldId="258"/>
            <ac:spMk id="18" creationId="{C7FA33FF-088D-4F16-95A2-2C64D353DEA8}"/>
          </ac:spMkLst>
        </pc:spChg>
        <pc:grpChg chg="add">
          <ac:chgData name="Lynne Hughes" userId="618d8467-7298-4e00-be74-715217c53e63" providerId="ADAL" clId="{A8152A1E-FE11-45DE-858E-6E7E1FA960FC}" dt="2020-04-03T14:09:05.735" v="2936" actId="26606"/>
          <ac:grpSpMkLst>
            <pc:docMk/>
            <pc:sldMk cId="4187876568" sldId="258"/>
            <ac:grpSpMk id="20" creationId="{7B97D490-7127-408B-874C-DAD83F7773D7}"/>
          </ac:grpSpMkLst>
        </pc:grpChg>
      </pc:sldChg>
      <pc:sldChg chg="addSp delSp modSp">
        <pc:chgData name="Lynne Hughes" userId="618d8467-7298-4e00-be74-715217c53e63" providerId="ADAL" clId="{A8152A1E-FE11-45DE-858E-6E7E1FA960FC}" dt="2020-04-03T14:12:04.236" v="2976" actId="26606"/>
        <pc:sldMkLst>
          <pc:docMk/>
          <pc:sldMk cId="2833472391" sldId="259"/>
        </pc:sldMkLst>
        <pc:spChg chg="mod">
          <ac:chgData name="Lynne Hughes" userId="618d8467-7298-4e00-be74-715217c53e63" providerId="ADAL" clId="{A8152A1E-FE11-45DE-858E-6E7E1FA960FC}" dt="2020-04-03T14:12:04.236" v="2976" actId="26606"/>
          <ac:spMkLst>
            <pc:docMk/>
            <pc:sldMk cId="2833472391" sldId="259"/>
            <ac:spMk id="2" creationId="{F7478CCB-7768-474A-91D7-247BFEEF5FF7}"/>
          </ac:spMkLst>
        </pc:spChg>
        <pc:spChg chg="mod">
          <ac:chgData name="Lynne Hughes" userId="618d8467-7298-4e00-be74-715217c53e63" providerId="ADAL" clId="{A8152A1E-FE11-45DE-858E-6E7E1FA960FC}" dt="2020-04-03T14:12:04.236" v="2976" actId="26606"/>
          <ac:spMkLst>
            <pc:docMk/>
            <pc:sldMk cId="2833472391" sldId="259"/>
            <ac:spMk id="4" creationId="{E7163E91-0BD3-4D07-BBCA-7698296066EE}"/>
          </ac:spMkLst>
        </pc:spChg>
        <pc:spChg chg="mod">
          <ac:chgData name="Lynne Hughes" userId="618d8467-7298-4e00-be74-715217c53e63" providerId="ADAL" clId="{A8152A1E-FE11-45DE-858E-6E7E1FA960FC}" dt="2020-04-03T14:12:04.236" v="2976" actId="26606"/>
          <ac:spMkLst>
            <pc:docMk/>
            <pc:sldMk cId="2833472391" sldId="259"/>
            <ac:spMk id="5" creationId="{E7D838B5-96AE-44B0-AEF8-A8FE48404F8B}"/>
          </ac:spMkLst>
        </pc:spChg>
        <pc:spChg chg="del">
          <ac:chgData name="Lynne Hughes" userId="618d8467-7298-4e00-be74-715217c53e63" providerId="ADAL" clId="{A8152A1E-FE11-45DE-858E-6E7E1FA960FC}" dt="2020-04-02T15:02:20.645" v="1013" actId="26606"/>
          <ac:spMkLst>
            <pc:docMk/>
            <pc:sldMk cId="2833472391" sldId="259"/>
            <ac:spMk id="10" creationId="{4C608BEB-860E-4094-8511-78603564A75E}"/>
          </ac:spMkLst>
        </pc:spChg>
        <pc:spChg chg="add del">
          <ac:chgData name="Lynne Hughes" userId="618d8467-7298-4e00-be74-715217c53e63" providerId="ADAL" clId="{A8152A1E-FE11-45DE-858E-6E7E1FA960FC}" dt="2020-04-03T14:12:04.236" v="2976" actId="26606"/>
          <ac:spMkLst>
            <pc:docMk/>
            <pc:sldMk cId="2833472391" sldId="259"/>
            <ac:spMk id="17" creationId="{E35A04CF-97D4-4FF7-B359-C546B1F62E54}"/>
          </ac:spMkLst>
        </pc:spChg>
        <pc:spChg chg="add del">
          <ac:chgData name="Lynne Hughes" userId="618d8467-7298-4e00-be74-715217c53e63" providerId="ADAL" clId="{A8152A1E-FE11-45DE-858E-6E7E1FA960FC}" dt="2020-04-03T14:12:04.236" v="2976" actId="26606"/>
          <ac:spMkLst>
            <pc:docMk/>
            <pc:sldMk cId="2833472391" sldId="259"/>
            <ac:spMk id="19" creationId="{1DE7243B-5109-444B-8FAF-7437C66BC0E9}"/>
          </ac:spMkLst>
        </pc:spChg>
        <pc:spChg chg="add del">
          <ac:chgData name="Lynne Hughes" userId="618d8467-7298-4e00-be74-715217c53e63" providerId="ADAL" clId="{A8152A1E-FE11-45DE-858E-6E7E1FA960FC}" dt="2020-04-03T14:12:04.236" v="2976" actId="26606"/>
          <ac:spMkLst>
            <pc:docMk/>
            <pc:sldMk cId="2833472391" sldId="259"/>
            <ac:spMk id="21" creationId="{4C5D6221-DA7B-4611-AA26-7D8E349FDE96}"/>
          </ac:spMkLst>
        </pc:spChg>
        <pc:spChg chg="add">
          <ac:chgData name="Lynne Hughes" userId="618d8467-7298-4e00-be74-715217c53e63" providerId="ADAL" clId="{A8152A1E-FE11-45DE-858E-6E7E1FA960FC}" dt="2020-04-03T14:12:04.236" v="2976" actId="26606"/>
          <ac:spMkLst>
            <pc:docMk/>
            <pc:sldMk cId="2833472391" sldId="259"/>
            <ac:spMk id="26" creationId="{4C608BEB-860E-4094-8511-78603564A75E}"/>
          </ac:spMkLst>
        </pc:spChg>
        <pc:cxnChg chg="del">
          <ac:chgData name="Lynne Hughes" userId="618d8467-7298-4e00-be74-715217c53e63" providerId="ADAL" clId="{A8152A1E-FE11-45DE-858E-6E7E1FA960FC}" dt="2020-04-02T15:02:20.645" v="1013" actId="26606"/>
          <ac:cxnSpMkLst>
            <pc:docMk/>
            <pc:sldMk cId="2833472391" sldId="259"/>
            <ac:cxnSpMk id="12" creationId="{1F16A8D4-FE87-4604-88B2-394B5D1EB437}"/>
          </ac:cxnSpMkLst>
        </pc:cxnChg>
        <pc:cxnChg chg="add">
          <ac:chgData name="Lynne Hughes" userId="618d8467-7298-4e00-be74-715217c53e63" providerId="ADAL" clId="{A8152A1E-FE11-45DE-858E-6E7E1FA960FC}" dt="2020-04-03T14:12:04.236" v="2976" actId="26606"/>
          <ac:cxnSpMkLst>
            <pc:docMk/>
            <pc:sldMk cId="2833472391" sldId="259"/>
            <ac:cxnSpMk id="28" creationId="{1F16A8D4-FE87-4604-88B2-394B5D1EB437}"/>
          </ac:cxnSpMkLst>
        </pc:cxnChg>
      </pc:sldChg>
      <pc:sldChg chg="addSp modSp ord">
        <pc:chgData name="Lynne Hughes" userId="618d8467-7298-4e00-be74-715217c53e63" providerId="ADAL" clId="{A8152A1E-FE11-45DE-858E-6E7E1FA960FC}" dt="2020-04-03T15:01:41.886" v="3419"/>
        <pc:sldMkLst>
          <pc:docMk/>
          <pc:sldMk cId="4150764718" sldId="260"/>
        </pc:sldMkLst>
        <pc:spChg chg="mod">
          <ac:chgData name="Lynne Hughes" userId="618d8467-7298-4e00-be74-715217c53e63" providerId="ADAL" clId="{A8152A1E-FE11-45DE-858E-6E7E1FA960FC}" dt="2020-04-02T14:55:32.409" v="979" actId="207"/>
          <ac:spMkLst>
            <pc:docMk/>
            <pc:sldMk cId="4150764718" sldId="260"/>
            <ac:spMk id="5" creationId="{C7E1B837-AC48-45A0-A420-F9285952CC67}"/>
          </ac:spMkLst>
        </pc:spChg>
        <pc:spChg chg="mod">
          <ac:chgData name="Lynne Hughes" userId="618d8467-7298-4e00-be74-715217c53e63" providerId="ADAL" clId="{A8152A1E-FE11-45DE-858E-6E7E1FA960FC}" dt="2020-04-02T14:56:38.486" v="992"/>
          <ac:spMkLst>
            <pc:docMk/>
            <pc:sldMk cId="4150764718" sldId="260"/>
            <ac:spMk id="9" creationId="{83371DC8-B232-4318-9D09-A82F414FF00D}"/>
          </ac:spMkLst>
        </pc:spChg>
        <pc:spChg chg="mod">
          <ac:chgData name="Lynne Hughes" userId="618d8467-7298-4e00-be74-715217c53e63" providerId="ADAL" clId="{A8152A1E-FE11-45DE-858E-6E7E1FA960FC}" dt="2020-04-02T14:56:46.776" v="994" actId="20577"/>
          <ac:spMkLst>
            <pc:docMk/>
            <pc:sldMk cId="4150764718" sldId="260"/>
            <ac:spMk id="11" creationId="{CB554FEE-A0A1-4DB9-B581-AC53B1DB1E7E}"/>
          </ac:spMkLst>
        </pc:spChg>
        <pc:spChg chg="add mod">
          <ac:chgData name="Lynne Hughes" userId="618d8467-7298-4e00-be74-715217c53e63" providerId="ADAL" clId="{A8152A1E-FE11-45DE-858E-6E7E1FA960FC}" dt="2020-04-02T14:57:36.226" v="1005" actId="122"/>
          <ac:spMkLst>
            <pc:docMk/>
            <pc:sldMk cId="4150764718" sldId="260"/>
            <ac:spMk id="12" creationId="{ABA92C82-1129-44C5-950B-520795467F14}"/>
          </ac:spMkLst>
        </pc:spChg>
      </pc:sldChg>
      <pc:sldChg chg="addSp delSp modSp add mod setBg">
        <pc:chgData name="Lynne Hughes" userId="618d8467-7298-4e00-be74-715217c53e63" providerId="ADAL" clId="{A8152A1E-FE11-45DE-858E-6E7E1FA960FC}" dt="2020-04-02T14:42:04.205" v="961" actId="26606"/>
        <pc:sldMkLst>
          <pc:docMk/>
          <pc:sldMk cId="4095283418" sldId="261"/>
        </pc:sldMkLst>
        <pc:spChg chg="add mod">
          <ac:chgData name="Lynne Hughes" userId="618d8467-7298-4e00-be74-715217c53e63" providerId="ADAL" clId="{A8152A1E-FE11-45DE-858E-6E7E1FA960FC}" dt="2020-04-02T14:42:04.205" v="961" actId="26606"/>
          <ac:spMkLst>
            <pc:docMk/>
            <pc:sldMk cId="4095283418" sldId="261"/>
            <ac:spMk id="2" creationId="{E370D75D-A9C3-42A7-B776-26E26186B5C5}"/>
          </ac:spMkLst>
        </pc:spChg>
        <pc:spChg chg="add del mod">
          <ac:chgData name="Lynne Hughes" userId="618d8467-7298-4e00-be74-715217c53e63" providerId="ADAL" clId="{A8152A1E-FE11-45DE-858E-6E7E1FA960FC}" dt="2020-04-02T14:42:04.205" v="961" actId="26606"/>
          <ac:spMkLst>
            <pc:docMk/>
            <pc:sldMk cId="4095283418" sldId="261"/>
            <ac:spMk id="3" creationId="{27388B29-D533-4F4F-808D-402A1B92A0B4}"/>
          </ac:spMkLst>
        </pc:spChg>
        <pc:spChg chg="add">
          <ac:chgData name="Lynne Hughes" userId="618d8467-7298-4e00-be74-715217c53e63" providerId="ADAL" clId="{A8152A1E-FE11-45DE-858E-6E7E1FA960FC}" dt="2020-04-02T14:42:04.205" v="961" actId="26606"/>
          <ac:spMkLst>
            <pc:docMk/>
            <pc:sldMk cId="4095283418" sldId="261"/>
            <ac:spMk id="10" creationId="{46C2E80F-49A6-4372-B103-219D417A55ED}"/>
          </ac:spMkLst>
        </pc:spChg>
        <pc:graphicFrameChg chg="add">
          <ac:chgData name="Lynne Hughes" userId="618d8467-7298-4e00-be74-715217c53e63" providerId="ADAL" clId="{A8152A1E-FE11-45DE-858E-6E7E1FA960FC}" dt="2020-04-02T14:42:04.205" v="961" actId="26606"/>
          <ac:graphicFrameMkLst>
            <pc:docMk/>
            <pc:sldMk cId="4095283418" sldId="261"/>
            <ac:graphicFrameMk id="5" creationId="{28BD3D46-A497-43DE-B266-9DB5F23195B8}"/>
          </ac:graphicFrameMkLst>
        </pc:graphicFrameChg>
      </pc:sldChg>
      <pc:sldChg chg="addSp delSp modSp add del mod setBg">
        <pc:chgData name="Lynne Hughes" userId="618d8467-7298-4e00-be74-715217c53e63" providerId="ADAL" clId="{A8152A1E-FE11-45DE-858E-6E7E1FA960FC}" dt="2020-04-02T14:52:12.057" v="973" actId="2696"/>
        <pc:sldMkLst>
          <pc:docMk/>
          <pc:sldMk cId="1316163874" sldId="262"/>
        </pc:sldMkLst>
        <pc:spChg chg="del mod">
          <ac:chgData name="Lynne Hughes" userId="618d8467-7298-4e00-be74-715217c53e63" providerId="ADAL" clId="{A8152A1E-FE11-45DE-858E-6E7E1FA960FC}" dt="2020-04-02T11:23:48.947" v="176"/>
          <ac:spMkLst>
            <pc:docMk/>
            <pc:sldMk cId="1316163874" sldId="262"/>
            <ac:spMk id="2" creationId="{85986F51-825D-4A46-A43D-56D13E4DDAD8}"/>
          </ac:spMkLst>
        </pc:spChg>
        <pc:spChg chg="del">
          <ac:chgData name="Lynne Hughes" userId="618d8467-7298-4e00-be74-715217c53e63" providerId="ADAL" clId="{A8152A1E-FE11-45DE-858E-6E7E1FA960FC}" dt="2020-04-02T10:21:57.509" v="164"/>
          <ac:spMkLst>
            <pc:docMk/>
            <pc:sldMk cId="1316163874" sldId="262"/>
            <ac:spMk id="3" creationId="{DFAA5955-4775-4FCB-A6E0-800205BD13C5}"/>
          </ac:spMkLst>
        </pc:spChg>
        <pc:spChg chg="add mod">
          <ac:chgData name="Lynne Hughes" userId="618d8467-7298-4e00-be74-715217c53e63" providerId="ADAL" clId="{A8152A1E-FE11-45DE-858E-6E7E1FA960FC}" dt="2020-04-02T11:26:14.356" v="357" actId="14100"/>
          <ac:spMkLst>
            <pc:docMk/>
            <pc:sldMk cId="1316163874" sldId="262"/>
            <ac:spMk id="6" creationId="{99588279-B363-44A7-8F46-B91BF1601445}"/>
          </ac:spMkLst>
        </pc:spChg>
        <pc:spChg chg="add mod ord">
          <ac:chgData name="Lynne Hughes" userId="618d8467-7298-4e00-be74-715217c53e63" providerId="ADAL" clId="{A8152A1E-FE11-45DE-858E-6E7E1FA960FC}" dt="2020-04-02T11:26:02.208" v="355" actId="20577"/>
          <ac:spMkLst>
            <pc:docMk/>
            <pc:sldMk cId="1316163874" sldId="262"/>
            <ac:spMk id="7" creationId="{571DB5BB-1815-4857-91BA-7A04902C296A}"/>
          </ac:spMkLst>
        </pc:spChg>
        <pc:spChg chg="add del">
          <ac:chgData name="Lynne Hughes" userId="618d8467-7298-4e00-be74-715217c53e63" providerId="ADAL" clId="{A8152A1E-FE11-45DE-858E-6E7E1FA960FC}" dt="2020-04-02T11:25:35.901" v="334" actId="26606"/>
          <ac:spMkLst>
            <pc:docMk/>
            <pc:sldMk cId="1316163874" sldId="262"/>
            <ac:spMk id="13" creationId="{6EFFF4A2-EB01-4738-9824-8D9A72A51BB9}"/>
          </ac:spMkLst>
        </pc:spChg>
        <pc:spChg chg="add del">
          <ac:chgData name="Lynne Hughes" userId="618d8467-7298-4e00-be74-715217c53e63" providerId="ADAL" clId="{A8152A1E-FE11-45DE-858E-6E7E1FA960FC}" dt="2020-04-02T11:25:38.610" v="337" actId="26606"/>
          <ac:spMkLst>
            <pc:docMk/>
            <pc:sldMk cId="1316163874" sldId="262"/>
            <ac:spMk id="19" creationId="{EC7FF834-B204-4967-8D47-8BB36EAF0EF5}"/>
          </ac:spMkLst>
        </pc:spChg>
        <pc:spChg chg="add del">
          <ac:chgData name="Lynne Hughes" userId="618d8467-7298-4e00-be74-715217c53e63" providerId="ADAL" clId="{A8152A1E-FE11-45DE-858E-6E7E1FA960FC}" dt="2020-04-02T11:25:38.610" v="337" actId="26606"/>
          <ac:spMkLst>
            <pc:docMk/>
            <pc:sldMk cId="1316163874" sldId="262"/>
            <ac:spMk id="20" creationId="{F780A22D-61EA-43E3-BD94-3E39CF902160}"/>
          </ac:spMkLst>
        </pc:spChg>
        <pc:spChg chg="add del">
          <ac:chgData name="Lynne Hughes" userId="618d8467-7298-4e00-be74-715217c53e63" providerId="ADAL" clId="{A8152A1E-FE11-45DE-858E-6E7E1FA960FC}" dt="2020-04-02T11:25:42.204" v="339" actId="26606"/>
          <ac:spMkLst>
            <pc:docMk/>
            <pc:sldMk cId="1316163874" sldId="262"/>
            <ac:spMk id="22" creationId="{59A309A7-1751-4ABE-A3C1-EEC40366AD89}"/>
          </ac:spMkLst>
        </pc:spChg>
        <pc:spChg chg="add del">
          <ac:chgData name="Lynne Hughes" userId="618d8467-7298-4e00-be74-715217c53e63" providerId="ADAL" clId="{A8152A1E-FE11-45DE-858E-6E7E1FA960FC}" dt="2020-04-02T11:25:42.204" v="339" actId="26606"/>
          <ac:spMkLst>
            <pc:docMk/>
            <pc:sldMk cId="1316163874" sldId="262"/>
            <ac:spMk id="23" creationId="{967D8EB6-EAE1-4F9C-B398-83321E287204}"/>
          </ac:spMkLst>
        </pc:spChg>
        <pc:spChg chg="add del">
          <ac:chgData name="Lynne Hughes" userId="618d8467-7298-4e00-be74-715217c53e63" providerId="ADAL" clId="{A8152A1E-FE11-45DE-858E-6E7E1FA960FC}" dt="2020-04-02T11:25:48.552" v="342" actId="26606"/>
          <ac:spMkLst>
            <pc:docMk/>
            <pc:sldMk cId="1316163874" sldId="262"/>
            <ac:spMk id="25" creationId="{EC7FF834-B204-4967-8D47-8BB36EAF0EF5}"/>
          </ac:spMkLst>
        </pc:spChg>
        <pc:spChg chg="add del">
          <ac:chgData name="Lynne Hughes" userId="618d8467-7298-4e00-be74-715217c53e63" providerId="ADAL" clId="{A8152A1E-FE11-45DE-858E-6E7E1FA960FC}" dt="2020-04-02T11:25:48.552" v="342" actId="26606"/>
          <ac:spMkLst>
            <pc:docMk/>
            <pc:sldMk cId="1316163874" sldId="262"/>
            <ac:spMk id="26" creationId="{F780A22D-61EA-43E3-BD94-3E39CF902160}"/>
          </ac:spMkLst>
        </pc:spChg>
        <pc:spChg chg="add del">
          <ac:chgData name="Lynne Hughes" userId="618d8467-7298-4e00-be74-715217c53e63" providerId="ADAL" clId="{A8152A1E-FE11-45DE-858E-6E7E1FA960FC}" dt="2020-04-02T11:25:55.003" v="345" actId="26606"/>
          <ac:spMkLst>
            <pc:docMk/>
            <pc:sldMk cId="1316163874" sldId="262"/>
            <ac:spMk id="28" creationId="{96918796-2918-40D6-BE3A-4600C47FCD42}"/>
          </ac:spMkLst>
        </pc:spChg>
        <pc:grpChg chg="add del">
          <ac:chgData name="Lynne Hughes" userId="618d8467-7298-4e00-be74-715217c53e63" providerId="ADAL" clId="{A8152A1E-FE11-45DE-858E-6E7E1FA960FC}" dt="2020-04-02T11:25:35.901" v="334" actId="26606"/>
          <ac:grpSpMkLst>
            <pc:docMk/>
            <pc:sldMk cId="1316163874" sldId="262"/>
            <ac:grpSpMk id="15" creationId="{D4469D90-62FA-49B2-981E-5305361D5A58}"/>
          </ac:grpSpMkLst>
        </pc:grpChg>
        <pc:picChg chg="add del mod">
          <ac:chgData name="Lynne Hughes" userId="618d8467-7298-4e00-be74-715217c53e63" providerId="ADAL" clId="{A8152A1E-FE11-45DE-858E-6E7E1FA960FC}" dt="2020-04-02T11:23:59.344" v="178"/>
          <ac:picMkLst>
            <pc:docMk/>
            <pc:sldMk cId="1316163874" sldId="262"/>
            <ac:picMk id="5" creationId="{43508B29-8783-4AA2-847A-54EC38F08D51}"/>
          </ac:picMkLst>
        </pc:picChg>
        <pc:picChg chg="add mod">
          <ac:chgData name="Lynne Hughes" userId="618d8467-7298-4e00-be74-715217c53e63" providerId="ADAL" clId="{A8152A1E-FE11-45DE-858E-6E7E1FA960FC}" dt="2020-04-02T11:25:55.003" v="345" actId="26606"/>
          <ac:picMkLst>
            <pc:docMk/>
            <pc:sldMk cId="1316163874" sldId="262"/>
            <ac:picMk id="8" creationId="{737F7700-1EFD-4C0C-8023-87CE500FD34D}"/>
          </ac:picMkLst>
        </pc:picChg>
      </pc:sldChg>
      <pc:sldChg chg="addSp modSp add del">
        <pc:chgData name="Lynne Hughes" userId="618d8467-7298-4e00-be74-715217c53e63" providerId="ADAL" clId="{A8152A1E-FE11-45DE-858E-6E7E1FA960FC}" dt="2020-04-02T14:52:15.103" v="974" actId="2696"/>
        <pc:sldMkLst>
          <pc:docMk/>
          <pc:sldMk cId="4049533231" sldId="263"/>
        </pc:sldMkLst>
        <pc:spChg chg="add mod">
          <ac:chgData name="Lynne Hughes" userId="618d8467-7298-4e00-be74-715217c53e63" providerId="ADAL" clId="{A8152A1E-FE11-45DE-858E-6E7E1FA960FC}" dt="2020-04-02T11:30:30.273" v="417" actId="20577"/>
          <ac:spMkLst>
            <pc:docMk/>
            <pc:sldMk cId="4049533231" sldId="263"/>
            <ac:spMk id="2" creationId="{CA13AFF3-2AD8-468A-9AF5-6CE4BD0C826F}"/>
          </ac:spMkLst>
        </pc:spChg>
        <pc:spChg chg="add mod">
          <ac:chgData name="Lynne Hughes" userId="618d8467-7298-4e00-be74-715217c53e63" providerId="ADAL" clId="{A8152A1E-FE11-45DE-858E-6E7E1FA960FC}" dt="2020-04-02T11:34:11.400" v="499" actId="27636"/>
          <ac:spMkLst>
            <pc:docMk/>
            <pc:sldMk cId="4049533231" sldId="263"/>
            <ac:spMk id="3" creationId="{D906258C-724A-4835-A460-5FE7E6263CD0}"/>
          </ac:spMkLst>
        </pc:spChg>
      </pc:sldChg>
      <pc:sldChg chg="addSp delSp modSp add mod setBg setClrOvrMap">
        <pc:chgData name="Lynne Hughes" userId="618d8467-7298-4e00-be74-715217c53e63" providerId="ADAL" clId="{A8152A1E-FE11-45DE-858E-6E7E1FA960FC}" dt="2020-04-06T13:33:33.445" v="3654" actId="20577"/>
        <pc:sldMkLst>
          <pc:docMk/>
          <pc:sldMk cId="2523285216" sldId="264"/>
        </pc:sldMkLst>
        <pc:spChg chg="mod">
          <ac:chgData name="Lynne Hughes" userId="618d8467-7298-4e00-be74-715217c53e63" providerId="ADAL" clId="{A8152A1E-FE11-45DE-858E-6E7E1FA960FC}" dt="2020-04-03T14:12:21.914" v="2977" actId="26606"/>
          <ac:spMkLst>
            <pc:docMk/>
            <pc:sldMk cId="2523285216" sldId="264"/>
            <ac:spMk id="2" creationId="{91098FB5-0E56-4C64-BF12-C9FB6D930461}"/>
          </ac:spMkLst>
        </pc:spChg>
        <pc:spChg chg="mod ord">
          <ac:chgData name="Lynne Hughes" userId="618d8467-7298-4e00-be74-715217c53e63" providerId="ADAL" clId="{A8152A1E-FE11-45DE-858E-6E7E1FA960FC}" dt="2020-04-06T13:33:33.445" v="3654" actId="20577"/>
          <ac:spMkLst>
            <pc:docMk/>
            <pc:sldMk cId="2523285216" sldId="264"/>
            <ac:spMk id="3" creationId="{9705D105-150C-453E-BB99-FF16182C2BD5}"/>
          </ac:spMkLst>
        </pc:spChg>
        <pc:spChg chg="add del">
          <ac:chgData name="Lynne Hughes" userId="618d8467-7298-4e00-be74-715217c53e63" providerId="ADAL" clId="{A8152A1E-FE11-45DE-858E-6E7E1FA960FC}" dt="2020-04-02T13:17:14.139" v="673"/>
          <ac:spMkLst>
            <pc:docMk/>
            <pc:sldMk cId="2523285216" sldId="264"/>
            <ac:spMk id="4" creationId="{967001A8-A987-48EE-91A6-2576B40748FA}"/>
          </ac:spMkLst>
        </pc:spChg>
        <pc:spChg chg="add del">
          <ac:chgData name="Lynne Hughes" userId="618d8467-7298-4e00-be74-715217c53e63" providerId="ADAL" clId="{A8152A1E-FE11-45DE-858E-6E7E1FA960FC}" dt="2020-04-02T14:54:30.295" v="975" actId="26606"/>
          <ac:spMkLst>
            <pc:docMk/>
            <pc:sldMk cId="2523285216" sldId="264"/>
            <ac:spMk id="8" creationId="{33CD251C-A887-4D2F-925B-FC097198538B}"/>
          </ac:spMkLst>
        </pc:spChg>
        <pc:spChg chg="add del">
          <ac:chgData name="Lynne Hughes" userId="618d8467-7298-4e00-be74-715217c53e63" providerId="ADAL" clId="{A8152A1E-FE11-45DE-858E-6E7E1FA960FC}" dt="2020-04-02T14:54:30.295" v="975" actId="26606"/>
          <ac:spMkLst>
            <pc:docMk/>
            <pc:sldMk cId="2523285216" sldId="264"/>
            <ac:spMk id="10" creationId="{B19D093C-27FB-4032-B282-42C4563F257C}"/>
          </ac:spMkLst>
        </pc:spChg>
        <pc:spChg chg="add del">
          <ac:chgData name="Lynne Hughes" userId="618d8467-7298-4e00-be74-715217c53e63" providerId="ADAL" clId="{A8152A1E-FE11-45DE-858E-6E7E1FA960FC}" dt="2020-04-02T15:45:06.725" v="1803" actId="26606"/>
          <ac:spMkLst>
            <pc:docMk/>
            <pc:sldMk cId="2523285216" sldId="264"/>
            <ac:spMk id="21" creationId="{91F32EBA-ED97-466E-8CFA-8382584155D0}"/>
          </ac:spMkLst>
        </pc:spChg>
        <pc:spChg chg="add del">
          <ac:chgData name="Lynne Hughes" userId="618d8467-7298-4e00-be74-715217c53e63" providerId="ADAL" clId="{A8152A1E-FE11-45DE-858E-6E7E1FA960FC}" dt="2020-04-02T15:45:06.725" v="1803" actId="26606"/>
          <ac:spMkLst>
            <pc:docMk/>
            <pc:sldMk cId="2523285216" sldId="264"/>
            <ac:spMk id="23" creationId="{62A38935-BB53-4DF7-A56E-48DD25B685D7}"/>
          </ac:spMkLst>
        </pc:spChg>
        <pc:spChg chg="add del">
          <ac:chgData name="Lynne Hughes" userId="618d8467-7298-4e00-be74-715217c53e63" providerId="ADAL" clId="{A8152A1E-FE11-45DE-858E-6E7E1FA960FC}" dt="2020-04-03T14:12:21.914" v="2977" actId="26606"/>
          <ac:spMkLst>
            <pc:docMk/>
            <pc:sldMk cId="2523285216" sldId="264"/>
            <ac:spMk id="28" creationId="{4F74D28C-3268-4E35-8EE1-D92CB4A85A7D}"/>
          </ac:spMkLst>
        </pc:spChg>
        <pc:spChg chg="add del">
          <ac:chgData name="Lynne Hughes" userId="618d8467-7298-4e00-be74-715217c53e63" providerId="ADAL" clId="{A8152A1E-FE11-45DE-858E-6E7E1FA960FC}" dt="2020-04-03T14:12:21.914" v="2977" actId="26606"/>
          <ac:spMkLst>
            <pc:docMk/>
            <pc:sldMk cId="2523285216" sldId="264"/>
            <ac:spMk id="30" creationId="{58D44E42-C462-4105-BC86-FE75B4E3C4AF}"/>
          </ac:spMkLst>
        </pc:spChg>
        <pc:spChg chg="add">
          <ac:chgData name="Lynne Hughes" userId="618d8467-7298-4e00-be74-715217c53e63" providerId="ADAL" clId="{A8152A1E-FE11-45DE-858E-6E7E1FA960FC}" dt="2020-04-03T14:12:21.914" v="2977" actId="26606"/>
          <ac:spMkLst>
            <pc:docMk/>
            <pc:sldMk cId="2523285216" sldId="264"/>
            <ac:spMk id="35" creationId="{C7FA33FF-088D-4F16-95A2-2C64D353DEA8}"/>
          </ac:spMkLst>
        </pc:spChg>
        <pc:spChg chg="add">
          <ac:chgData name="Lynne Hughes" userId="618d8467-7298-4e00-be74-715217c53e63" providerId="ADAL" clId="{A8152A1E-FE11-45DE-858E-6E7E1FA960FC}" dt="2020-04-03T14:12:21.914" v="2977" actId="26606"/>
          <ac:spMkLst>
            <pc:docMk/>
            <pc:sldMk cId="2523285216" sldId="264"/>
            <ac:spMk id="37" creationId="{A376EFB1-01CF-419F-ABF1-2AF02BBFCBD1}"/>
          </ac:spMkLst>
        </pc:spChg>
        <pc:spChg chg="add">
          <ac:chgData name="Lynne Hughes" userId="618d8467-7298-4e00-be74-715217c53e63" providerId="ADAL" clId="{A8152A1E-FE11-45DE-858E-6E7E1FA960FC}" dt="2020-04-03T14:12:21.914" v="2977" actId="26606"/>
          <ac:spMkLst>
            <pc:docMk/>
            <pc:sldMk cId="2523285216" sldId="264"/>
            <ac:spMk id="39" creationId="{FF9DEA15-78BD-4750-AA18-B9F28A6D5AB8}"/>
          </ac:spMkLst>
        </pc:spChg>
        <pc:grpChg chg="add del">
          <ac:chgData name="Lynne Hughes" userId="618d8467-7298-4e00-be74-715217c53e63" providerId="ADAL" clId="{A8152A1E-FE11-45DE-858E-6E7E1FA960FC}" dt="2020-04-02T14:54:30.295" v="975" actId="26606"/>
          <ac:grpSpMkLst>
            <pc:docMk/>
            <pc:sldMk cId="2523285216" sldId="264"/>
            <ac:grpSpMk id="12" creationId="{35EE815E-1BD3-4777-B652-6D98825BF66B}"/>
          </ac:grpSpMkLst>
        </pc:grpChg>
        <pc:picChg chg="add mod">
          <ac:chgData name="Lynne Hughes" userId="618d8467-7298-4e00-be74-715217c53e63" providerId="ADAL" clId="{A8152A1E-FE11-45DE-858E-6E7E1FA960FC}" dt="2020-04-03T14:12:21.914" v="2977" actId="26606"/>
          <ac:picMkLst>
            <pc:docMk/>
            <pc:sldMk cId="2523285216" sldId="264"/>
            <ac:picMk id="18" creationId="{AEB159D3-DCC7-4280-839C-D477345EEF45}"/>
          </ac:picMkLst>
        </pc:picChg>
      </pc:sldChg>
      <pc:sldChg chg="addSp delSp modSp add mod setBg">
        <pc:chgData name="Lynne Hughes" userId="618d8467-7298-4e00-be74-715217c53e63" providerId="ADAL" clId="{A8152A1E-FE11-45DE-858E-6E7E1FA960FC}" dt="2020-04-06T13:34:12.226" v="3657" actId="5793"/>
        <pc:sldMkLst>
          <pc:docMk/>
          <pc:sldMk cId="1461649831" sldId="265"/>
        </pc:sldMkLst>
        <pc:spChg chg="del">
          <ac:chgData name="Lynne Hughes" userId="618d8467-7298-4e00-be74-715217c53e63" providerId="ADAL" clId="{A8152A1E-FE11-45DE-858E-6E7E1FA960FC}" dt="2020-04-02T13:17:29.028" v="676"/>
          <ac:spMkLst>
            <pc:docMk/>
            <pc:sldMk cId="1461649831" sldId="265"/>
            <ac:spMk id="2" creationId="{0E5475F1-79C6-4133-9DFC-CAD9A9825820}"/>
          </ac:spMkLst>
        </pc:spChg>
        <pc:spChg chg="del">
          <ac:chgData name="Lynne Hughes" userId="618d8467-7298-4e00-be74-715217c53e63" providerId="ADAL" clId="{A8152A1E-FE11-45DE-858E-6E7E1FA960FC}" dt="2020-04-02T13:17:29.028" v="676"/>
          <ac:spMkLst>
            <pc:docMk/>
            <pc:sldMk cId="1461649831" sldId="265"/>
            <ac:spMk id="3" creationId="{3986EC93-5F23-4A8F-AD74-F4DB28181E1A}"/>
          </ac:spMkLst>
        </pc:spChg>
        <pc:spChg chg="add mod">
          <ac:chgData name="Lynne Hughes" userId="618d8467-7298-4e00-be74-715217c53e63" providerId="ADAL" clId="{A8152A1E-FE11-45DE-858E-6E7E1FA960FC}" dt="2020-04-03T14:12:39.270" v="2978" actId="26606"/>
          <ac:spMkLst>
            <pc:docMk/>
            <pc:sldMk cId="1461649831" sldId="265"/>
            <ac:spMk id="4" creationId="{A6526FC2-C0AE-42D6-974A-A85C2D4D40BA}"/>
          </ac:spMkLst>
        </pc:spChg>
        <pc:spChg chg="add mod">
          <ac:chgData name="Lynne Hughes" userId="618d8467-7298-4e00-be74-715217c53e63" providerId="ADAL" clId="{A8152A1E-FE11-45DE-858E-6E7E1FA960FC}" dt="2020-04-06T13:34:10.122" v="3656" actId="5793"/>
          <ac:spMkLst>
            <pc:docMk/>
            <pc:sldMk cId="1461649831" sldId="265"/>
            <ac:spMk id="5" creationId="{17117BA4-2941-4DF0-B111-0C56E098B119}"/>
          </ac:spMkLst>
        </pc:spChg>
        <pc:spChg chg="add del mod">
          <ac:chgData name="Lynne Hughes" userId="618d8467-7298-4e00-be74-715217c53e63" providerId="ADAL" clId="{A8152A1E-FE11-45DE-858E-6E7E1FA960FC}" dt="2020-04-06T13:34:12.226" v="3657" actId="5793"/>
          <ac:spMkLst>
            <pc:docMk/>
            <pc:sldMk cId="1461649831" sldId="265"/>
            <ac:spMk id="6" creationId="{89733E1A-5439-46B3-B4BC-78236CC30135}"/>
          </ac:spMkLst>
        </pc:spChg>
        <pc:spChg chg="add del mod">
          <ac:chgData name="Lynne Hughes" userId="618d8467-7298-4e00-be74-715217c53e63" providerId="ADAL" clId="{A8152A1E-FE11-45DE-858E-6E7E1FA960FC}" dt="2020-04-02T13:19:08.743" v="803"/>
          <ac:spMkLst>
            <pc:docMk/>
            <pc:sldMk cId="1461649831" sldId="265"/>
            <ac:spMk id="7" creationId="{EF5D66DC-2572-4D0D-B4BB-BD2C5DB1E56C}"/>
          </ac:spMkLst>
        </pc:spChg>
        <pc:spChg chg="add del">
          <ac:chgData name="Lynne Hughes" userId="618d8467-7298-4e00-be74-715217c53e63" providerId="ADAL" clId="{A8152A1E-FE11-45DE-858E-6E7E1FA960FC}" dt="2020-04-03T14:12:39.270" v="2978" actId="26606"/>
          <ac:spMkLst>
            <pc:docMk/>
            <pc:sldMk cId="1461649831" sldId="265"/>
            <ac:spMk id="11" creationId="{E35A04CF-97D4-4FF7-B359-C546B1F62E54}"/>
          </ac:spMkLst>
        </pc:spChg>
        <pc:spChg chg="add del">
          <ac:chgData name="Lynne Hughes" userId="618d8467-7298-4e00-be74-715217c53e63" providerId="ADAL" clId="{A8152A1E-FE11-45DE-858E-6E7E1FA960FC}" dt="2020-04-03T14:12:39.270" v="2978" actId="26606"/>
          <ac:spMkLst>
            <pc:docMk/>
            <pc:sldMk cId="1461649831" sldId="265"/>
            <ac:spMk id="13" creationId="{1DE7243B-5109-444B-8FAF-7437C66BC0E9}"/>
          </ac:spMkLst>
        </pc:spChg>
        <pc:spChg chg="add del">
          <ac:chgData name="Lynne Hughes" userId="618d8467-7298-4e00-be74-715217c53e63" providerId="ADAL" clId="{A8152A1E-FE11-45DE-858E-6E7E1FA960FC}" dt="2020-04-03T14:12:39.270" v="2978" actId="26606"/>
          <ac:spMkLst>
            <pc:docMk/>
            <pc:sldMk cId="1461649831" sldId="265"/>
            <ac:spMk id="15" creationId="{4C5D6221-DA7B-4611-AA26-7D8E349FDE96}"/>
          </ac:spMkLst>
        </pc:spChg>
        <pc:spChg chg="add">
          <ac:chgData name="Lynne Hughes" userId="618d8467-7298-4e00-be74-715217c53e63" providerId="ADAL" clId="{A8152A1E-FE11-45DE-858E-6E7E1FA960FC}" dt="2020-04-03T14:12:39.270" v="2978" actId="26606"/>
          <ac:spMkLst>
            <pc:docMk/>
            <pc:sldMk cId="1461649831" sldId="265"/>
            <ac:spMk id="20" creationId="{4C608BEB-860E-4094-8511-78603564A75E}"/>
          </ac:spMkLst>
        </pc:spChg>
        <pc:cxnChg chg="add">
          <ac:chgData name="Lynne Hughes" userId="618d8467-7298-4e00-be74-715217c53e63" providerId="ADAL" clId="{A8152A1E-FE11-45DE-858E-6E7E1FA960FC}" dt="2020-04-03T14:12:39.270" v="2978" actId="26606"/>
          <ac:cxnSpMkLst>
            <pc:docMk/>
            <pc:sldMk cId="1461649831" sldId="265"/>
            <ac:cxnSpMk id="22" creationId="{1F16A8D4-FE87-4604-88B2-394B5D1EB437}"/>
          </ac:cxnSpMkLst>
        </pc:cxnChg>
      </pc:sldChg>
      <pc:sldChg chg="addSp delSp modSp add mod setBg">
        <pc:chgData name="Lynne Hughes" userId="618d8467-7298-4e00-be74-715217c53e63" providerId="ADAL" clId="{A8152A1E-FE11-45DE-858E-6E7E1FA960FC}" dt="2020-04-06T13:34:36.812" v="3662" actId="255"/>
        <pc:sldMkLst>
          <pc:docMk/>
          <pc:sldMk cId="3090297610" sldId="266"/>
        </pc:sldMkLst>
        <pc:spChg chg="del">
          <ac:chgData name="Lynne Hughes" userId="618d8467-7298-4e00-be74-715217c53e63" providerId="ADAL" clId="{A8152A1E-FE11-45DE-858E-6E7E1FA960FC}" dt="2020-04-02T14:38:14.897" v="927"/>
          <ac:spMkLst>
            <pc:docMk/>
            <pc:sldMk cId="3090297610" sldId="266"/>
            <ac:spMk id="2" creationId="{9908727B-90A7-4C27-A7C3-197C91DB04B5}"/>
          </ac:spMkLst>
        </pc:spChg>
        <pc:spChg chg="del">
          <ac:chgData name="Lynne Hughes" userId="618d8467-7298-4e00-be74-715217c53e63" providerId="ADAL" clId="{A8152A1E-FE11-45DE-858E-6E7E1FA960FC}" dt="2020-04-02T14:38:14.897" v="927"/>
          <ac:spMkLst>
            <pc:docMk/>
            <pc:sldMk cId="3090297610" sldId="266"/>
            <ac:spMk id="3" creationId="{7A16ECDF-50B9-487F-B2A6-95098C439E35}"/>
          </ac:spMkLst>
        </pc:spChg>
        <pc:spChg chg="del">
          <ac:chgData name="Lynne Hughes" userId="618d8467-7298-4e00-be74-715217c53e63" providerId="ADAL" clId="{A8152A1E-FE11-45DE-858E-6E7E1FA960FC}" dt="2020-04-02T14:38:14.897" v="927"/>
          <ac:spMkLst>
            <pc:docMk/>
            <pc:sldMk cId="3090297610" sldId="266"/>
            <ac:spMk id="4" creationId="{152E86ED-7D37-45D1-891E-03429C139E69}"/>
          </ac:spMkLst>
        </pc:spChg>
        <pc:spChg chg="add mod">
          <ac:chgData name="Lynne Hughes" userId="618d8467-7298-4e00-be74-715217c53e63" providerId="ADAL" clId="{A8152A1E-FE11-45DE-858E-6E7E1FA960FC}" dt="2020-04-03T14:12:46.969" v="2979" actId="26606"/>
          <ac:spMkLst>
            <pc:docMk/>
            <pc:sldMk cId="3090297610" sldId="266"/>
            <ac:spMk id="5" creationId="{05B18190-01B4-4333-9554-29076ED060E7}"/>
          </ac:spMkLst>
        </pc:spChg>
        <pc:spChg chg="add mod">
          <ac:chgData name="Lynne Hughes" userId="618d8467-7298-4e00-be74-715217c53e63" providerId="ADAL" clId="{A8152A1E-FE11-45DE-858E-6E7E1FA960FC}" dt="2020-04-06T13:34:30.958" v="3661" actId="255"/>
          <ac:spMkLst>
            <pc:docMk/>
            <pc:sldMk cId="3090297610" sldId="266"/>
            <ac:spMk id="6" creationId="{4418013B-1AB7-47E7-AD4F-4014A2EB454D}"/>
          </ac:spMkLst>
        </pc:spChg>
        <pc:spChg chg="add mod">
          <ac:chgData name="Lynne Hughes" userId="618d8467-7298-4e00-be74-715217c53e63" providerId="ADAL" clId="{A8152A1E-FE11-45DE-858E-6E7E1FA960FC}" dt="2020-04-06T13:34:36.812" v="3662" actId="255"/>
          <ac:spMkLst>
            <pc:docMk/>
            <pc:sldMk cId="3090297610" sldId="266"/>
            <ac:spMk id="7" creationId="{6A474280-04D8-4566-8412-A6A1C24572FD}"/>
          </ac:spMkLst>
        </pc:spChg>
        <pc:spChg chg="add del">
          <ac:chgData name="Lynne Hughes" userId="618d8467-7298-4e00-be74-715217c53e63" providerId="ADAL" clId="{A8152A1E-FE11-45DE-858E-6E7E1FA960FC}" dt="2020-04-03T14:12:46.969" v="2979" actId="26606"/>
          <ac:spMkLst>
            <pc:docMk/>
            <pc:sldMk cId="3090297610" sldId="266"/>
            <ac:spMk id="12" creationId="{E35A04CF-97D4-4FF7-B359-C546B1F62E54}"/>
          </ac:spMkLst>
        </pc:spChg>
        <pc:spChg chg="add del">
          <ac:chgData name="Lynne Hughes" userId="618d8467-7298-4e00-be74-715217c53e63" providerId="ADAL" clId="{A8152A1E-FE11-45DE-858E-6E7E1FA960FC}" dt="2020-04-03T14:12:46.969" v="2979" actId="26606"/>
          <ac:spMkLst>
            <pc:docMk/>
            <pc:sldMk cId="3090297610" sldId="266"/>
            <ac:spMk id="14" creationId="{1DE7243B-5109-444B-8FAF-7437C66BC0E9}"/>
          </ac:spMkLst>
        </pc:spChg>
        <pc:spChg chg="add del">
          <ac:chgData name="Lynne Hughes" userId="618d8467-7298-4e00-be74-715217c53e63" providerId="ADAL" clId="{A8152A1E-FE11-45DE-858E-6E7E1FA960FC}" dt="2020-04-03T14:12:46.969" v="2979" actId="26606"/>
          <ac:spMkLst>
            <pc:docMk/>
            <pc:sldMk cId="3090297610" sldId="266"/>
            <ac:spMk id="16" creationId="{4C5D6221-DA7B-4611-AA26-7D8E349FDE96}"/>
          </ac:spMkLst>
        </pc:spChg>
        <pc:spChg chg="add">
          <ac:chgData name="Lynne Hughes" userId="618d8467-7298-4e00-be74-715217c53e63" providerId="ADAL" clId="{A8152A1E-FE11-45DE-858E-6E7E1FA960FC}" dt="2020-04-03T14:12:46.969" v="2979" actId="26606"/>
          <ac:spMkLst>
            <pc:docMk/>
            <pc:sldMk cId="3090297610" sldId="266"/>
            <ac:spMk id="21" creationId="{4C608BEB-860E-4094-8511-78603564A75E}"/>
          </ac:spMkLst>
        </pc:spChg>
        <pc:cxnChg chg="add">
          <ac:chgData name="Lynne Hughes" userId="618d8467-7298-4e00-be74-715217c53e63" providerId="ADAL" clId="{A8152A1E-FE11-45DE-858E-6E7E1FA960FC}" dt="2020-04-03T14:12:46.969" v="2979" actId="26606"/>
          <ac:cxnSpMkLst>
            <pc:docMk/>
            <pc:sldMk cId="3090297610" sldId="266"/>
            <ac:cxnSpMk id="23" creationId="{1F16A8D4-FE87-4604-88B2-394B5D1EB437}"/>
          </ac:cxnSpMkLst>
        </pc:cxnChg>
      </pc:sldChg>
      <pc:sldChg chg="addSp delSp modSp add mod setBg">
        <pc:chgData name="Lynne Hughes" userId="618d8467-7298-4e00-be74-715217c53e63" providerId="ADAL" clId="{A8152A1E-FE11-45DE-858E-6E7E1FA960FC}" dt="2020-04-06T13:34:52.979" v="3664" actId="255"/>
        <pc:sldMkLst>
          <pc:docMk/>
          <pc:sldMk cId="1339161891" sldId="267"/>
        </pc:sldMkLst>
        <pc:spChg chg="mod">
          <ac:chgData name="Lynne Hughes" userId="618d8467-7298-4e00-be74-715217c53e63" providerId="ADAL" clId="{A8152A1E-FE11-45DE-858E-6E7E1FA960FC}" dt="2020-04-03T14:12:52.151" v="2980" actId="26606"/>
          <ac:spMkLst>
            <pc:docMk/>
            <pc:sldMk cId="1339161891" sldId="267"/>
            <ac:spMk id="2" creationId="{BDE7A132-06C8-4DFA-B2D9-FEC11A08842D}"/>
          </ac:spMkLst>
        </pc:spChg>
        <pc:spChg chg="mod">
          <ac:chgData name="Lynne Hughes" userId="618d8467-7298-4e00-be74-715217c53e63" providerId="ADAL" clId="{A8152A1E-FE11-45DE-858E-6E7E1FA960FC}" dt="2020-04-06T13:34:43.602" v="3663" actId="5793"/>
          <ac:spMkLst>
            <pc:docMk/>
            <pc:sldMk cId="1339161891" sldId="267"/>
            <ac:spMk id="3" creationId="{7836EE2F-E6CB-4803-B381-486AA359C262}"/>
          </ac:spMkLst>
        </pc:spChg>
        <pc:spChg chg="mod">
          <ac:chgData name="Lynne Hughes" userId="618d8467-7298-4e00-be74-715217c53e63" providerId="ADAL" clId="{A8152A1E-FE11-45DE-858E-6E7E1FA960FC}" dt="2020-04-06T13:34:52.979" v="3664" actId="255"/>
          <ac:spMkLst>
            <pc:docMk/>
            <pc:sldMk cId="1339161891" sldId="267"/>
            <ac:spMk id="4" creationId="{0581AA00-8ECF-4AB2-8301-DA768E529929}"/>
          </ac:spMkLst>
        </pc:spChg>
        <pc:spChg chg="add del">
          <ac:chgData name="Lynne Hughes" userId="618d8467-7298-4e00-be74-715217c53e63" providerId="ADAL" clId="{A8152A1E-FE11-45DE-858E-6E7E1FA960FC}" dt="2020-04-03T14:12:52.151" v="2980" actId="26606"/>
          <ac:spMkLst>
            <pc:docMk/>
            <pc:sldMk cId="1339161891" sldId="267"/>
            <ac:spMk id="9" creationId="{E35A04CF-97D4-4FF7-B359-C546B1F62E54}"/>
          </ac:spMkLst>
        </pc:spChg>
        <pc:spChg chg="add del">
          <ac:chgData name="Lynne Hughes" userId="618d8467-7298-4e00-be74-715217c53e63" providerId="ADAL" clId="{A8152A1E-FE11-45DE-858E-6E7E1FA960FC}" dt="2020-04-03T14:12:52.151" v="2980" actId="26606"/>
          <ac:spMkLst>
            <pc:docMk/>
            <pc:sldMk cId="1339161891" sldId="267"/>
            <ac:spMk id="11" creationId="{1DE7243B-5109-444B-8FAF-7437C66BC0E9}"/>
          </ac:spMkLst>
        </pc:spChg>
        <pc:spChg chg="add del">
          <ac:chgData name="Lynne Hughes" userId="618d8467-7298-4e00-be74-715217c53e63" providerId="ADAL" clId="{A8152A1E-FE11-45DE-858E-6E7E1FA960FC}" dt="2020-04-03T14:12:52.151" v="2980" actId="26606"/>
          <ac:spMkLst>
            <pc:docMk/>
            <pc:sldMk cId="1339161891" sldId="267"/>
            <ac:spMk id="13" creationId="{4C5D6221-DA7B-4611-AA26-7D8E349FDE96}"/>
          </ac:spMkLst>
        </pc:spChg>
        <pc:spChg chg="add">
          <ac:chgData name="Lynne Hughes" userId="618d8467-7298-4e00-be74-715217c53e63" providerId="ADAL" clId="{A8152A1E-FE11-45DE-858E-6E7E1FA960FC}" dt="2020-04-03T14:12:52.151" v="2980" actId="26606"/>
          <ac:spMkLst>
            <pc:docMk/>
            <pc:sldMk cId="1339161891" sldId="267"/>
            <ac:spMk id="18" creationId="{4C608BEB-860E-4094-8511-78603564A75E}"/>
          </ac:spMkLst>
        </pc:spChg>
        <pc:cxnChg chg="add">
          <ac:chgData name="Lynne Hughes" userId="618d8467-7298-4e00-be74-715217c53e63" providerId="ADAL" clId="{A8152A1E-FE11-45DE-858E-6E7E1FA960FC}" dt="2020-04-03T14:12:52.151" v="2980" actId="26606"/>
          <ac:cxnSpMkLst>
            <pc:docMk/>
            <pc:sldMk cId="1339161891" sldId="267"/>
            <ac:cxnSpMk id="20" creationId="{1F16A8D4-FE87-4604-88B2-394B5D1EB437}"/>
          </ac:cxnSpMkLst>
        </pc:cxnChg>
      </pc:sldChg>
      <pc:sldChg chg="modSp add del">
        <pc:chgData name="Lynne Hughes" userId="618d8467-7298-4e00-be74-715217c53e63" providerId="ADAL" clId="{A8152A1E-FE11-45DE-858E-6E7E1FA960FC}" dt="2020-04-03T14:59:22.652" v="3417" actId="2696"/>
        <pc:sldMkLst>
          <pc:docMk/>
          <pc:sldMk cId="85820431" sldId="268"/>
        </pc:sldMkLst>
        <pc:spChg chg="mod">
          <ac:chgData name="Lynne Hughes" userId="618d8467-7298-4e00-be74-715217c53e63" providerId="ADAL" clId="{A8152A1E-FE11-45DE-858E-6E7E1FA960FC}" dt="2020-04-02T15:24:44.965" v="1032" actId="20577"/>
          <ac:spMkLst>
            <pc:docMk/>
            <pc:sldMk cId="85820431" sldId="268"/>
            <ac:spMk id="2" creationId="{39211720-6366-4858-B308-6E7EB9236C9C}"/>
          </ac:spMkLst>
        </pc:spChg>
      </pc:sldChg>
      <pc:sldChg chg="modSp add del">
        <pc:chgData name="Lynne Hughes" userId="618d8467-7298-4e00-be74-715217c53e63" providerId="ADAL" clId="{A8152A1E-FE11-45DE-858E-6E7E1FA960FC}" dt="2020-04-02T15:43:31.184" v="1802" actId="2696"/>
        <pc:sldMkLst>
          <pc:docMk/>
          <pc:sldMk cId="3990269713" sldId="269"/>
        </pc:sldMkLst>
        <pc:spChg chg="mod">
          <ac:chgData name="Lynne Hughes" userId="618d8467-7298-4e00-be74-715217c53e63" providerId="ADAL" clId="{A8152A1E-FE11-45DE-858E-6E7E1FA960FC}" dt="2020-04-02T15:28:13.681" v="1073" actId="20577"/>
          <ac:spMkLst>
            <pc:docMk/>
            <pc:sldMk cId="3990269713" sldId="269"/>
            <ac:spMk id="2" creationId="{1CA30EC5-26AE-480D-88F1-39C4178B2C3D}"/>
          </ac:spMkLst>
        </pc:spChg>
      </pc:sldChg>
      <pc:sldChg chg="addSp modSp add mod ord setBg setClrOvrMap">
        <pc:chgData name="Lynne Hughes" userId="618d8467-7298-4e00-be74-715217c53e63" providerId="ADAL" clId="{A8152A1E-FE11-45DE-858E-6E7E1FA960FC}" dt="2020-04-03T14:40:39.889" v="3416"/>
        <pc:sldMkLst>
          <pc:docMk/>
          <pc:sldMk cId="4165562305" sldId="270"/>
        </pc:sldMkLst>
        <pc:spChg chg="mod">
          <ac:chgData name="Lynne Hughes" userId="618d8467-7298-4e00-be74-715217c53e63" providerId="ADAL" clId="{A8152A1E-FE11-45DE-858E-6E7E1FA960FC}" dt="2020-04-03T14:37:22.161" v="3311" actId="26606"/>
          <ac:spMkLst>
            <pc:docMk/>
            <pc:sldMk cId="4165562305" sldId="270"/>
            <ac:spMk id="2" creationId="{643CE624-17D7-4986-9822-2E72547AB9F0}"/>
          </ac:spMkLst>
        </pc:spChg>
        <pc:spChg chg="mod">
          <ac:chgData name="Lynne Hughes" userId="618d8467-7298-4e00-be74-715217c53e63" providerId="ADAL" clId="{A8152A1E-FE11-45DE-858E-6E7E1FA960FC}" dt="2020-04-03T14:37:22.161" v="3311" actId="26606"/>
          <ac:spMkLst>
            <pc:docMk/>
            <pc:sldMk cId="4165562305" sldId="270"/>
            <ac:spMk id="3" creationId="{909361AD-ED64-4986-B81B-20148148C88B}"/>
          </ac:spMkLst>
        </pc:spChg>
        <pc:spChg chg="add">
          <ac:chgData name="Lynne Hughes" userId="618d8467-7298-4e00-be74-715217c53e63" providerId="ADAL" clId="{A8152A1E-FE11-45DE-858E-6E7E1FA960FC}" dt="2020-04-03T14:37:22.161" v="3311" actId="26606"/>
          <ac:spMkLst>
            <pc:docMk/>
            <pc:sldMk cId="4165562305" sldId="270"/>
            <ac:spMk id="8" creationId="{C7FA33FF-088D-4F16-95A2-2C64D353DEA8}"/>
          </ac:spMkLst>
        </pc:spChg>
        <pc:spChg chg="add">
          <ac:chgData name="Lynne Hughes" userId="618d8467-7298-4e00-be74-715217c53e63" providerId="ADAL" clId="{A8152A1E-FE11-45DE-858E-6E7E1FA960FC}" dt="2020-04-03T14:37:22.161" v="3311" actId="26606"/>
          <ac:spMkLst>
            <pc:docMk/>
            <pc:sldMk cId="4165562305" sldId="270"/>
            <ac:spMk id="10" creationId="{A376EFB1-01CF-419F-ABF1-2AF02BBFCBD1}"/>
          </ac:spMkLst>
        </pc:spChg>
        <pc:spChg chg="add">
          <ac:chgData name="Lynne Hughes" userId="618d8467-7298-4e00-be74-715217c53e63" providerId="ADAL" clId="{A8152A1E-FE11-45DE-858E-6E7E1FA960FC}" dt="2020-04-03T14:37:22.161" v="3311" actId="26606"/>
          <ac:spMkLst>
            <pc:docMk/>
            <pc:sldMk cId="4165562305" sldId="270"/>
            <ac:spMk id="12" creationId="{FF9DEA15-78BD-4750-AA18-B9F28A6D5AB8}"/>
          </ac:spMkLst>
        </pc:spChg>
      </pc:sldChg>
      <pc:sldChg chg="addSp delSp modSp add mod ord setBg">
        <pc:chgData name="Lynne Hughes" userId="618d8467-7298-4e00-be74-715217c53e63" providerId="ADAL" clId="{A8152A1E-FE11-45DE-858E-6E7E1FA960FC}" dt="2020-04-03T15:10:39.877" v="3510" actId="20577"/>
        <pc:sldMkLst>
          <pc:docMk/>
          <pc:sldMk cId="3003010328" sldId="271"/>
        </pc:sldMkLst>
        <pc:spChg chg="mod">
          <ac:chgData name="Lynne Hughes" userId="618d8467-7298-4e00-be74-715217c53e63" providerId="ADAL" clId="{A8152A1E-FE11-45DE-858E-6E7E1FA960FC}" dt="2020-04-03T14:28:26.905" v="3164" actId="26606"/>
          <ac:spMkLst>
            <pc:docMk/>
            <pc:sldMk cId="3003010328" sldId="271"/>
            <ac:spMk id="2" creationId="{BB9FD4B8-5453-45C1-9A65-59B19FFEC07C}"/>
          </ac:spMkLst>
        </pc:spChg>
        <pc:spChg chg="del mod">
          <ac:chgData name="Lynne Hughes" userId="618d8467-7298-4e00-be74-715217c53e63" providerId="ADAL" clId="{A8152A1E-FE11-45DE-858E-6E7E1FA960FC}" dt="2020-04-02T15:31:50.606" v="1243" actId="26606"/>
          <ac:spMkLst>
            <pc:docMk/>
            <pc:sldMk cId="3003010328" sldId="271"/>
            <ac:spMk id="3" creationId="{9D007449-69AD-44BC-85A9-23FA13E22468}"/>
          </ac:spMkLst>
        </pc:spChg>
        <pc:spChg chg="add del">
          <ac:chgData name="Lynne Hughes" userId="618d8467-7298-4e00-be74-715217c53e63" providerId="ADAL" clId="{A8152A1E-FE11-45DE-858E-6E7E1FA960FC}" dt="2020-04-03T14:13:19.120" v="2982" actId="26606"/>
          <ac:spMkLst>
            <pc:docMk/>
            <pc:sldMk cId="3003010328" sldId="271"/>
            <ac:spMk id="10" creationId="{46C2E80F-49A6-4372-B103-219D417A55ED}"/>
          </ac:spMkLst>
        </pc:spChg>
        <pc:spChg chg="add del">
          <ac:chgData name="Lynne Hughes" userId="618d8467-7298-4e00-be74-715217c53e63" providerId="ADAL" clId="{A8152A1E-FE11-45DE-858E-6E7E1FA960FC}" dt="2020-04-03T14:25:46.920" v="3047" actId="26606"/>
          <ac:spMkLst>
            <pc:docMk/>
            <pc:sldMk cId="3003010328" sldId="271"/>
            <ac:spMk id="12" creationId="{46C2E80F-49A6-4372-B103-219D417A55ED}"/>
          </ac:spMkLst>
        </pc:spChg>
        <pc:spChg chg="add del">
          <ac:chgData name="Lynne Hughes" userId="618d8467-7298-4e00-be74-715217c53e63" providerId="ADAL" clId="{A8152A1E-FE11-45DE-858E-6E7E1FA960FC}" dt="2020-04-03T14:28:26.905" v="3164" actId="26606"/>
          <ac:spMkLst>
            <pc:docMk/>
            <pc:sldMk cId="3003010328" sldId="271"/>
            <ac:spMk id="17" creationId="{DC8C3900-B8A1-4965-88E6-CBCBFE067207}"/>
          </ac:spMkLst>
        </pc:spChg>
        <pc:spChg chg="add del">
          <ac:chgData name="Lynne Hughes" userId="618d8467-7298-4e00-be74-715217c53e63" providerId="ADAL" clId="{A8152A1E-FE11-45DE-858E-6E7E1FA960FC}" dt="2020-04-03T14:39:55.306" v="3369" actId="26606"/>
          <ac:spMkLst>
            <pc:docMk/>
            <pc:sldMk cId="3003010328" sldId="271"/>
            <ac:spMk id="22" creationId="{DC8C3900-B8A1-4965-88E6-CBCBFE067207}"/>
          </ac:spMkLst>
        </pc:spChg>
        <pc:spChg chg="add">
          <ac:chgData name="Lynne Hughes" userId="618d8467-7298-4e00-be74-715217c53e63" providerId="ADAL" clId="{A8152A1E-FE11-45DE-858E-6E7E1FA960FC}" dt="2020-04-03T14:39:55.306" v="3369" actId="26606"/>
          <ac:spMkLst>
            <pc:docMk/>
            <pc:sldMk cId="3003010328" sldId="271"/>
            <ac:spMk id="27" creationId="{DC8C3900-B8A1-4965-88E6-CBCBFE067207}"/>
          </ac:spMkLst>
        </pc:spChg>
        <pc:graphicFrameChg chg="add mod modGraphic">
          <ac:chgData name="Lynne Hughes" userId="618d8467-7298-4e00-be74-715217c53e63" providerId="ADAL" clId="{A8152A1E-FE11-45DE-858E-6E7E1FA960FC}" dt="2020-04-03T15:10:39.877" v="3510" actId="20577"/>
          <ac:graphicFrameMkLst>
            <pc:docMk/>
            <pc:sldMk cId="3003010328" sldId="271"/>
            <ac:graphicFrameMk id="5" creationId="{25DE0A60-4C7D-489C-87ED-5785775AA760}"/>
          </ac:graphicFrameMkLst>
        </pc:graphicFrameChg>
      </pc:sldChg>
      <pc:sldChg chg="addSp delSp modSp add mod ord setBg setClrOvrMap">
        <pc:chgData name="Lynne Hughes" userId="618d8467-7298-4e00-be74-715217c53e63" providerId="ADAL" clId="{A8152A1E-FE11-45DE-858E-6E7E1FA960FC}" dt="2020-04-03T15:08:31.694" v="3462"/>
        <pc:sldMkLst>
          <pc:docMk/>
          <pc:sldMk cId="582837152" sldId="272"/>
        </pc:sldMkLst>
        <pc:spChg chg="mod">
          <ac:chgData name="Lynne Hughes" userId="618d8467-7298-4e00-be74-715217c53e63" providerId="ADAL" clId="{A8152A1E-FE11-45DE-858E-6E7E1FA960FC}" dt="2020-04-03T14:14:12.419" v="3002" actId="26606"/>
          <ac:spMkLst>
            <pc:docMk/>
            <pc:sldMk cId="582837152" sldId="272"/>
            <ac:spMk id="2" creationId="{690572EC-C51D-49D4-ADF3-2EC9AF5731CB}"/>
          </ac:spMkLst>
        </pc:spChg>
        <pc:spChg chg="mod">
          <ac:chgData name="Lynne Hughes" userId="618d8467-7298-4e00-be74-715217c53e63" providerId="ADAL" clId="{A8152A1E-FE11-45DE-858E-6E7E1FA960FC}" dt="2020-04-03T14:14:12.419" v="3002" actId="26606"/>
          <ac:spMkLst>
            <pc:docMk/>
            <pc:sldMk cId="582837152" sldId="272"/>
            <ac:spMk id="3" creationId="{E5C71B33-C973-4E39-B0FE-46B94763E5F4}"/>
          </ac:spMkLst>
        </pc:spChg>
        <pc:spChg chg="add del">
          <ac:chgData name="Lynne Hughes" userId="618d8467-7298-4e00-be74-715217c53e63" providerId="ADAL" clId="{A8152A1E-FE11-45DE-858E-6E7E1FA960FC}" dt="2020-04-03T14:14:12.419" v="3002" actId="26606"/>
          <ac:spMkLst>
            <pc:docMk/>
            <pc:sldMk cId="582837152" sldId="272"/>
            <ac:spMk id="8" creationId="{DFF2AC85-FAA0-4844-813F-83C04D7382E2}"/>
          </ac:spMkLst>
        </pc:spChg>
        <pc:spChg chg="add del">
          <ac:chgData name="Lynne Hughes" userId="618d8467-7298-4e00-be74-715217c53e63" providerId="ADAL" clId="{A8152A1E-FE11-45DE-858E-6E7E1FA960FC}" dt="2020-04-03T14:14:12.419" v="3002" actId="26606"/>
          <ac:spMkLst>
            <pc:docMk/>
            <pc:sldMk cId="582837152" sldId="272"/>
            <ac:spMk id="10" creationId="{89CC0F1E-BAA2-47B1-8F83-7ECB9FD9E009}"/>
          </ac:spMkLst>
        </pc:spChg>
        <pc:spChg chg="add">
          <ac:chgData name="Lynne Hughes" userId="618d8467-7298-4e00-be74-715217c53e63" providerId="ADAL" clId="{A8152A1E-FE11-45DE-858E-6E7E1FA960FC}" dt="2020-04-03T14:14:12.419" v="3002" actId="26606"/>
          <ac:spMkLst>
            <pc:docMk/>
            <pc:sldMk cId="582837152" sldId="272"/>
            <ac:spMk id="15" creationId="{C7FA33FF-088D-4F16-95A2-2C64D353DEA8}"/>
          </ac:spMkLst>
        </pc:spChg>
        <pc:spChg chg="add">
          <ac:chgData name="Lynne Hughes" userId="618d8467-7298-4e00-be74-715217c53e63" providerId="ADAL" clId="{A8152A1E-FE11-45DE-858E-6E7E1FA960FC}" dt="2020-04-03T14:14:12.419" v="3002" actId="26606"/>
          <ac:spMkLst>
            <pc:docMk/>
            <pc:sldMk cId="582837152" sldId="272"/>
            <ac:spMk id="17" creationId="{A376EFB1-01CF-419F-ABF1-2AF02BBFCBD1}"/>
          </ac:spMkLst>
        </pc:spChg>
        <pc:spChg chg="add">
          <ac:chgData name="Lynne Hughes" userId="618d8467-7298-4e00-be74-715217c53e63" providerId="ADAL" clId="{A8152A1E-FE11-45DE-858E-6E7E1FA960FC}" dt="2020-04-03T14:14:12.419" v="3002" actId="26606"/>
          <ac:spMkLst>
            <pc:docMk/>
            <pc:sldMk cId="582837152" sldId="272"/>
            <ac:spMk id="19" creationId="{FF9DEA15-78BD-4750-AA18-B9F28A6D5AB8}"/>
          </ac:spMkLst>
        </pc:spChg>
      </pc:sldChg>
      <pc:sldChg chg="addSp delSp modSp add mod ord setBg">
        <pc:chgData name="Lynne Hughes" userId="618d8467-7298-4e00-be74-715217c53e63" providerId="ADAL" clId="{A8152A1E-FE11-45DE-858E-6E7E1FA960FC}" dt="2020-04-03T15:08:42.790" v="3463"/>
        <pc:sldMkLst>
          <pc:docMk/>
          <pc:sldMk cId="3092585467" sldId="273"/>
        </pc:sldMkLst>
        <pc:spChg chg="mod">
          <ac:chgData name="Lynne Hughes" userId="618d8467-7298-4e00-be74-715217c53e63" providerId="ADAL" clId="{A8152A1E-FE11-45DE-858E-6E7E1FA960FC}" dt="2020-04-03T14:14:18.903" v="3003" actId="26606"/>
          <ac:spMkLst>
            <pc:docMk/>
            <pc:sldMk cId="3092585467" sldId="273"/>
            <ac:spMk id="2" creationId="{C045B790-CC4D-4126-86DE-3C413A73CCC0}"/>
          </ac:spMkLst>
        </pc:spChg>
        <pc:spChg chg="mod">
          <ac:chgData name="Lynne Hughes" userId="618d8467-7298-4e00-be74-715217c53e63" providerId="ADAL" clId="{A8152A1E-FE11-45DE-858E-6E7E1FA960FC}" dt="2020-04-03T15:00:12.806" v="3418" actId="20577"/>
          <ac:spMkLst>
            <pc:docMk/>
            <pc:sldMk cId="3092585467" sldId="273"/>
            <ac:spMk id="3" creationId="{CC4B2489-D9B3-4BEA-B6FD-AF47A9E44CC4}"/>
          </ac:spMkLst>
        </pc:spChg>
        <pc:spChg chg="add mod">
          <ac:chgData name="Lynne Hughes" userId="618d8467-7298-4e00-be74-715217c53e63" providerId="ADAL" clId="{A8152A1E-FE11-45DE-858E-6E7E1FA960FC}" dt="2020-04-03T14:14:18.903" v="3003" actId="26606"/>
          <ac:spMkLst>
            <pc:docMk/>
            <pc:sldMk cId="3092585467" sldId="273"/>
            <ac:spMk id="4" creationId="{BE0902B7-D8C5-4653-90B6-E299DF54D848}"/>
          </ac:spMkLst>
        </pc:spChg>
        <pc:spChg chg="add del">
          <ac:chgData name="Lynne Hughes" userId="618d8467-7298-4e00-be74-715217c53e63" providerId="ADAL" clId="{A8152A1E-FE11-45DE-858E-6E7E1FA960FC}" dt="2020-04-03T14:14:18.903" v="3003" actId="26606"/>
          <ac:spMkLst>
            <pc:docMk/>
            <pc:sldMk cId="3092585467" sldId="273"/>
            <ac:spMk id="9" creationId="{E35A04CF-97D4-4FF7-B359-C546B1F62E54}"/>
          </ac:spMkLst>
        </pc:spChg>
        <pc:spChg chg="add del">
          <ac:chgData name="Lynne Hughes" userId="618d8467-7298-4e00-be74-715217c53e63" providerId="ADAL" clId="{A8152A1E-FE11-45DE-858E-6E7E1FA960FC}" dt="2020-04-03T14:14:18.903" v="3003" actId="26606"/>
          <ac:spMkLst>
            <pc:docMk/>
            <pc:sldMk cId="3092585467" sldId="273"/>
            <ac:spMk id="11" creationId="{1DE7243B-5109-444B-8FAF-7437C66BC0E9}"/>
          </ac:spMkLst>
        </pc:spChg>
        <pc:spChg chg="add del">
          <ac:chgData name="Lynne Hughes" userId="618d8467-7298-4e00-be74-715217c53e63" providerId="ADAL" clId="{A8152A1E-FE11-45DE-858E-6E7E1FA960FC}" dt="2020-04-03T14:14:18.903" v="3003" actId="26606"/>
          <ac:spMkLst>
            <pc:docMk/>
            <pc:sldMk cId="3092585467" sldId="273"/>
            <ac:spMk id="13" creationId="{4C5D6221-DA7B-4611-AA26-7D8E349FDE96}"/>
          </ac:spMkLst>
        </pc:spChg>
        <pc:spChg chg="add">
          <ac:chgData name="Lynne Hughes" userId="618d8467-7298-4e00-be74-715217c53e63" providerId="ADAL" clId="{A8152A1E-FE11-45DE-858E-6E7E1FA960FC}" dt="2020-04-03T14:14:18.903" v="3003" actId="26606"/>
          <ac:spMkLst>
            <pc:docMk/>
            <pc:sldMk cId="3092585467" sldId="273"/>
            <ac:spMk id="18" creationId="{4C608BEB-860E-4094-8511-78603564A75E}"/>
          </ac:spMkLst>
        </pc:spChg>
        <pc:cxnChg chg="add">
          <ac:chgData name="Lynne Hughes" userId="618d8467-7298-4e00-be74-715217c53e63" providerId="ADAL" clId="{A8152A1E-FE11-45DE-858E-6E7E1FA960FC}" dt="2020-04-03T14:14:18.903" v="3003" actId="26606"/>
          <ac:cxnSpMkLst>
            <pc:docMk/>
            <pc:sldMk cId="3092585467" sldId="273"/>
            <ac:cxnSpMk id="20" creationId="{1F16A8D4-FE87-4604-88B2-394B5D1EB437}"/>
          </ac:cxnSpMkLst>
        </pc:cxnChg>
      </pc:sldChg>
      <pc:sldChg chg="addSp delSp modSp add mod ord setBg setClrOvrMap">
        <pc:chgData name="Lynne Hughes" userId="618d8467-7298-4e00-be74-715217c53e63" providerId="ADAL" clId="{A8152A1E-FE11-45DE-858E-6E7E1FA960FC}" dt="2020-04-06T13:30:20.345" v="3636" actId="20577"/>
        <pc:sldMkLst>
          <pc:docMk/>
          <pc:sldMk cId="18103129" sldId="274"/>
        </pc:sldMkLst>
        <pc:spChg chg="mod">
          <ac:chgData name="Lynne Hughes" userId="618d8467-7298-4e00-be74-715217c53e63" providerId="ADAL" clId="{A8152A1E-FE11-45DE-858E-6E7E1FA960FC}" dt="2020-04-03T14:14:23.836" v="3004" actId="26606"/>
          <ac:spMkLst>
            <pc:docMk/>
            <pc:sldMk cId="18103129" sldId="274"/>
            <ac:spMk id="2" creationId="{8C0F863E-9511-4D37-891F-3862E279F693}"/>
          </ac:spMkLst>
        </pc:spChg>
        <pc:spChg chg="mod">
          <ac:chgData name="Lynne Hughes" userId="618d8467-7298-4e00-be74-715217c53e63" providerId="ADAL" clId="{A8152A1E-FE11-45DE-858E-6E7E1FA960FC}" dt="2020-04-06T13:30:20.345" v="3636" actId="20577"/>
          <ac:spMkLst>
            <pc:docMk/>
            <pc:sldMk cId="18103129" sldId="274"/>
            <ac:spMk id="3" creationId="{ABD9CD09-0F78-4448-9CA2-C8C412C8DDA7}"/>
          </ac:spMkLst>
        </pc:spChg>
        <pc:spChg chg="add del">
          <ac:chgData name="Lynne Hughes" userId="618d8467-7298-4e00-be74-715217c53e63" providerId="ADAL" clId="{A8152A1E-FE11-45DE-858E-6E7E1FA960FC}" dt="2020-04-03T14:14:23.836" v="3004" actId="26606"/>
          <ac:spMkLst>
            <pc:docMk/>
            <pc:sldMk cId="18103129" sldId="274"/>
            <ac:spMk id="8" creationId="{DFF2AC85-FAA0-4844-813F-83C04D7382E2}"/>
          </ac:spMkLst>
        </pc:spChg>
        <pc:spChg chg="add del">
          <ac:chgData name="Lynne Hughes" userId="618d8467-7298-4e00-be74-715217c53e63" providerId="ADAL" clId="{A8152A1E-FE11-45DE-858E-6E7E1FA960FC}" dt="2020-04-03T14:14:23.836" v="3004" actId="26606"/>
          <ac:spMkLst>
            <pc:docMk/>
            <pc:sldMk cId="18103129" sldId="274"/>
            <ac:spMk id="10" creationId="{89CC0F1E-BAA2-47B1-8F83-7ECB9FD9E009}"/>
          </ac:spMkLst>
        </pc:spChg>
        <pc:spChg chg="add">
          <ac:chgData name="Lynne Hughes" userId="618d8467-7298-4e00-be74-715217c53e63" providerId="ADAL" clId="{A8152A1E-FE11-45DE-858E-6E7E1FA960FC}" dt="2020-04-03T14:14:23.836" v="3004" actId="26606"/>
          <ac:spMkLst>
            <pc:docMk/>
            <pc:sldMk cId="18103129" sldId="274"/>
            <ac:spMk id="15" creationId="{C7FA33FF-088D-4F16-95A2-2C64D353DEA8}"/>
          </ac:spMkLst>
        </pc:spChg>
        <pc:spChg chg="add">
          <ac:chgData name="Lynne Hughes" userId="618d8467-7298-4e00-be74-715217c53e63" providerId="ADAL" clId="{A8152A1E-FE11-45DE-858E-6E7E1FA960FC}" dt="2020-04-03T14:14:23.836" v="3004" actId="26606"/>
          <ac:spMkLst>
            <pc:docMk/>
            <pc:sldMk cId="18103129" sldId="274"/>
            <ac:spMk id="17" creationId="{A376EFB1-01CF-419F-ABF1-2AF02BBFCBD1}"/>
          </ac:spMkLst>
        </pc:spChg>
        <pc:spChg chg="add">
          <ac:chgData name="Lynne Hughes" userId="618d8467-7298-4e00-be74-715217c53e63" providerId="ADAL" clId="{A8152A1E-FE11-45DE-858E-6E7E1FA960FC}" dt="2020-04-03T14:14:23.836" v="3004" actId="26606"/>
          <ac:spMkLst>
            <pc:docMk/>
            <pc:sldMk cId="18103129" sldId="274"/>
            <ac:spMk id="19" creationId="{FF9DEA15-78BD-4750-AA18-B9F28A6D5AB8}"/>
          </ac:spMkLst>
        </pc:spChg>
      </pc:sldChg>
      <pc:sldChg chg="addSp delSp modSp add mod ord setBg setClrOvrMap">
        <pc:chgData name="Lynne Hughes" userId="618d8467-7298-4e00-be74-715217c53e63" providerId="ADAL" clId="{A8152A1E-FE11-45DE-858E-6E7E1FA960FC}" dt="2020-04-03T15:09:05.820" v="3466"/>
        <pc:sldMkLst>
          <pc:docMk/>
          <pc:sldMk cId="2431284696" sldId="275"/>
        </pc:sldMkLst>
        <pc:spChg chg="mod">
          <ac:chgData name="Lynne Hughes" userId="618d8467-7298-4e00-be74-715217c53e63" providerId="ADAL" clId="{A8152A1E-FE11-45DE-858E-6E7E1FA960FC}" dt="2020-04-03T14:14:27.020" v="3005" actId="26606"/>
          <ac:spMkLst>
            <pc:docMk/>
            <pc:sldMk cId="2431284696" sldId="275"/>
            <ac:spMk id="2" creationId="{2B8678F7-BB98-4A85-9608-39AA1ED7ADF9}"/>
          </ac:spMkLst>
        </pc:spChg>
        <pc:spChg chg="mod">
          <ac:chgData name="Lynne Hughes" userId="618d8467-7298-4e00-be74-715217c53e63" providerId="ADAL" clId="{A8152A1E-FE11-45DE-858E-6E7E1FA960FC}" dt="2020-04-03T14:14:27.020" v="3005" actId="26606"/>
          <ac:spMkLst>
            <pc:docMk/>
            <pc:sldMk cId="2431284696" sldId="275"/>
            <ac:spMk id="3" creationId="{6912F04A-04BE-4EC7-8A38-16EF1E976DE8}"/>
          </ac:spMkLst>
        </pc:spChg>
        <pc:spChg chg="add del">
          <ac:chgData name="Lynne Hughes" userId="618d8467-7298-4e00-be74-715217c53e63" providerId="ADAL" clId="{A8152A1E-FE11-45DE-858E-6E7E1FA960FC}" dt="2020-04-03T14:14:27.020" v="3005" actId="26606"/>
          <ac:spMkLst>
            <pc:docMk/>
            <pc:sldMk cId="2431284696" sldId="275"/>
            <ac:spMk id="8" creationId="{DFF2AC85-FAA0-4844-813F-83C04D7382E2}"/>
          </ac:spMkLst>
        </pc:spChg>
        <pc:spChg chg="add del">
          <ac:chgData name="Lynne Hughes" userId="618d8467-7298-4e00-be74-715217c53e63" providerId="ADAL" clId="{A8152A1E-FE11-45DE-858E-6E7E1FA960FC}" dt="2020-04-03T14:14:27.020" v="3005" actId="26606"/>
          <ac:spMkLst>
            <pc:docMk/>
            <pc:sldMk cId="2431284696" sldId="275"/>
            <ac:spMk id="10" creationId="{89CC0F1E-BAA2-47B1-8F83-7ECB9FD9E009}"/>
          </ac:spMkLst>
        </pc:spChg>
        <pc:spChg chg="add">
          <ac:chgData name="Lynne Hughes" userId="618d8467-7298-4e00-be74-715217c53e63" providerId="ADAL" clId="{A8152A1E-FE11-45DE-858E-6E7E1FA960FC}" dt="2020-04-03T14:14:27.020" v="3005" actId="26606"/>
          <ac:spMkLst>
            <pc:docMk/>
            <pc:sldMk cId="2431284696" sldId="275"/>
            <ac:spMk id="15" creationId="{C7FA33FF-088D-4F16-95A2-2C64D353DEA8}"/>
          </ac:spMkLst>
        </pc:spChg>
        <pc:spChg chg="add">
          <ac:chgData name="Lynne Hughes" userId="618d8467-7298-4e00-be74-715217c53e63" providerId="ADAL" clId="{A8152A1E-FE11-45DE-858E-6E7E1FA960FC}" dt="2020-04-03T14:14:27.020" v="3005" actId="26606"/>
          <ac:spMkLst>
            <pc:docMk/>
            <pc:sldMk cId="2431284696" sldId="275"/>
            <ac:spMk id="17" creationId="{A376EFB1-01CF-419F-ABF1-2AF02BBFCBD1}"/>
          </ac:spMkLst>
        </pc:spChg>
        <pc:spChg chg="add">
          <ac:chgData name="Lynne Hughes" userId="618d8467-7298-4e00-be74-715217c53e63" providerId="ADAL" clId="{A8152A1E-FE11-45DE-858E-6E7E1FA960FC}" dt="2020-04-03T14:14:27.020" v="3005" actId="26606"/>
          <ac:spMkLst>
            <pc:docMk/>
            <pc:sldMk cId="2431284696" sldId="275"/>
            <ac:spMk id="19" creationId="{FF9DEA15-78BD-4750-AA18-B9F28A6D5AB8}"/>
          </ac:spMkLst>
        </pc:spChg>
      </pc:sldChg>
      <pc:sldChg chg="addSp delSp modSp add mod ord setBg setClrOvrMap">
        <pc:chgData name="Lynne Hughes" userId="618d8467-7298-4e00-be74-715217c53e63" providerId="ADAL" clId="{A8152A1E-FE11-45DE-858E-6E7E1FA960FC}" dt="2020-04-03T15:09:31.476" v="3467"/>
        <pc:sldMkLst>
          <pc:docMk/>
          <pc:sldMk cId="3575078633" sldId="276"/>
        </pc:sldMkLst>
        <pc:spChg chg="mod">
          <ac:chgData name="Lynne Hughes" userId="618d8467-7298-4e00-be74-715217c53e63" providerId="ADAL" clId="{A8152A1E-FE11-45DE-858E-6E7E1FA960FC}" dt="2020-04-03T14:14:29.920" v="3006" actId="26606"/>
          <ac:spMkLst>
            <pc:docMk/>
            <pc:sldMk cId="3575078633" sldId="276"/>
            <ac:spMk id="2" creationId="{DC358927-9AA5-4E89-A949-AE8652B3DCC1}"/>
          </ac:spMkLst>
        </pc:spChg>
        <pc:spChg chg="mod">
          <ac:chgData name="Lynne Hughes" userId="618d8467-7298-4e00-be74-715217c53e63" providerId="ADAL" clId="{A8152A1E-FE11-45DE-858E-6E7E1FA960FC}" dt="2020-04-03T14:14:29.920" v="3006" actId="26606"/>
          <ac:spMkLst>
            <pc:docMk/>
            <pc:sldMk cId="3575078633" sldId="276"/>
            <ac:spMk id="3" creationId="{EEDBB71D-D683-4702-828A-B5958B63BC7D}"/>
          </ac:spMkLst>
        </pc:spChg>
        <pc:spChg chg="add del">
          <ac:chgData name="Lynne Hughes" userId="618d8467-7298-4e00-be74-715217c53e63" providerId="ADAL" clId="{A8152A1E-FE11-45DE-858E-6E7E1FA960FC}" dt="2020-04-03T14:14:29.920" v="3006" actId="26606"/>
          <ac:spMkLst>
            <pc:docMk/>
            <pc:sldMk cId="3575078633" sldId="276"/>
            <ac:spMk id="8" creationId="{DFF2AC85-FAA0-4844-813F-83C04D7382E2}"/>
          </ac:spMkLst>
        </pc:spChg>
        <pc:spChg chg="add del">
          <ac:chgData name="Lynne Hughes" userId="618d8467-7298-4e00-be74-715217c53e63" providerId="ADAL" clId="{A8152A1E-FE11-45DE-858E-6E7E1FA960FC}" dt="2020-04-03T14:14:29.920" v="3006" actId="26606"/>
          <ac:spMkLst>
            <pc:docMk/>
            <pc:sldMk cId="3575078633" sldId="276"/>
            <ac:spMk id="10" creationId="{89CC0F1E-BAA2-47B1-8F83-7ECB9FD9E009}"/>
          </ac:spMkLst>
        </pc:spChg>
        <pc:spChg chg="add">
          <ac:chgData name="Lynne Hughes" userId="618d8467-7298-4e00-be74-715217c53e63" providerId="ADAL" clId="{A8152A1E-FE11-45DE-858E-6E7E1FA960FC}" dt="2020-04-03T14:14:29.920" v="3006" actId="26606"/>
          <ac:spMkLst>
            <pc:docMk/>
            <pc:sldMk cId="3575078633" sldId="276"/>
            <ac:spMk id="15" creationId="{C7FA33FF-088D-4F16-95A2-2C64D353DEA8}"/>
          </ac:spMkLst>
        </pc:spChg>
        <pc:spChg chg="add">
          <ac:chgData name="Lynne Hughes" userId="618d8467-7298-4e00-be74-715217c53e63" providerId="ADAL" clId="{A8152A1E-FE11-45DE-858E-6E7E1FA960FC}" dt="2020-04-03T14:14:29.920" v="3006" actId="26606"/>
          <ac:spMkLst>
            <pc:docMk/>
            <pc:sldMk cId="3575078633" sldId="276"/>
            <ac:spMk id="17" creationId="{A376EFB1-01CF-419F-ABF1-2AF02BBFCBD1}"/>
          </ac:spMkLst>
        </pc:spChg>
        <pc:spChg chg="add">
          <ac:chgData name="Lynne Hughes" userId="618d8467-7298-4e00-be74-715217c53e63" providerId="ADAL" clId="{A8152A1E-FE11-45DE-858E-6E7E1FA960FC}" dt="2020-04-03T14:14:29.920" v="3006" actId="26606"/>
          <ac:spMkLst>
            <pc:docMk/>
            <pc:sldMk cId="3575078633" sldId="276"/>
            <ac:spMk id="19" creationId="{FF9DEA15-78BD-4750-AA18-B9F28A6D5AB8}"/>
          </ac:spMkLst>
        </pc:spChg>
      </pc:sldChg>
      <pc:sldChg chg="addSp modSp add mod ord setBg setClrOvrMap">
        <pc:chgData name="Lynne Hughes" userId="618d8467-7298-4e00-be74-715217c53e63" providerId="ADAL" clId="{A8152A1E-FE11-45DE-858E-6E7E1FA960FC}" dt="2020-04-06T13:33:02.295" v="3650"/>
        <pc:sldMkLst>
          <pc:docMk/>
          <pc:sldMk cId="2199852488" sldId="277"/>
        </pc:sldMkLst>
        <pc:spChg chg="mod">
          <ac:chgData name="Lynne Hughes" userId="618d8467-7298-4e00-be74-715217c53e63" providerId="ADAL" clId="{A8152A1E-FE11-45DE-858E-6E7E1FA960FC}" dt="2020-04-06T13:31:32.570" v="3646" actId="20577"/>
          <ac:spMkLst>
            <pc:docMk/>
            <pc:sldMk cId="2199852488" sldId="277"/>
            <ac:spMk id="2" creationId="{756CCE9C-EFA2-4A1A-A8D6-3366BE3E7526}"/>
          </ac:spMkLst>
        </pc:spChg>
        <pc:spChg chg="mod">
          <ac:chgData name="Lynne Hughes" userId="618d8467-7298-4e00-be74-715217c53e63" providerId="ADAL" clId="{A8152A1E-FE11-45DE-858E-6E7E1FA960FC}" dt="2020-04-06T13:33:02.295" v="3650"/>
          <ac:spMkLst>
            <pc:docMk/>
            <pc:sldMk cId="2199852488" sldId="277"/>
            <ac:spMk id="3" creationId="{80D1AB70-D375-4313-B613-B96490DB3C3E}"/>
          </ac:spMkLst>
        </pc:spChg>
        <pc:spChg chg="add">
          <ac:chgData name="Lynne Hughes" userId="618d8467-7298-4e00-be74-715217c53e63" providerId="ADAL" clId="{A8152A1E-FE11-45DE-858E-6E7E1FA960FC}" dt="2020-04-03T14:16:46.302" v="3038" actId="26606"/>
          <ac:spMkLst>
            <pc:docMk/>
            <pc:sldMk cId="2199852488" sldId="277"/>
            <ac:spMk id="8" creationId="{C7FA33FF-088D-4F16-95A2-2C64D353DEA8}"/>
          </ac:spMkLst>
        </pc:spChg>
        <pc:spChg chg="add">
          <ac:chgData name="Lynne Hughes" userId="618d8467-7298-4e00-be74-715217c53e63" providerId="ADAL" clId="{A8152A1E-FE11-45DE-858E-6E7E1FA960FC}" dt="2020-04-03T14:16:46.302" v="3038" actId="26606"/>
          <ac:spMkLst>
            <pc:docMk/>
            <pc:sldMk cId="2199852488" sldId="277"/>
            <ac:spMk id="10" creationId="{A376EFB1-01CF-419F-ABF1-2AF02BBFCBD1}"/>
          </ac:spMkLst>
        </pc:spChg>
        <pc:spChg chg="add">
          <ac:chgData name="Lynne Hughes" userId="618d8467-7298-4e00-be74-715217c53e63" providerId="ADAL" clId="{A8152A1E-FE11-45DE-858E-6E7E1FA960FC}" dt="2020-04-03T14:16:46.302" v="3038" actId="26606"/>
          <ac:spMkLst>
            <pc:docMk/>
            <pc:sldMk cId="2199852488" sldId="277"/>
            <ac:spMk id="12" creationId="{FF9DEA15-78BD-4750-AA18-B9F28A6D5AB8}"/>
          </ac:spMkLst>
        </pc:spChg>
      </pc:sldChg>
      <pc:sldChg chg="addSp delSp modSp add ord">
        <pc:chgData name="Lynne Hughes" userId="618d8467-7298-4e00-be74-715217c53e63" providerId="ADAL" clId="{A8152A1E-FE11-45DE-858E-6E7E1FA960FC}" dt="2020-04-03T15:08:46.126" v="3464"/>
        <pc:sldMkLst>
          <pc:docMk/>
          <pc:sldMk cId="2972354864" sldId="278"/>
        </pc:sldMkLst>
        <pc:spChg chg="mod">
          <ac:chgData name="Lynne Hughes" userId="618d8467-7298-4e00-be74-715217c53e63" providerId="ADAL" clId="{A8152A1E-FE11-45DE-858E-6E7E1FA960FC}" dt="2020-04-03T13:54:07.994" v="2558" actId="20577"/>
          <ac:spMkLst>
            <pc:docMk/>
            <pc:sldMk cId="2972354864" sldId="278"/>
            <ac:spMk id="2" creationId="{F8DC25D0-C622-42FB-8E51-930B410E2131}"/>
          </ac:spMkLst>
        </pc:spChg>
        <pc:spChg chg="del">
          <ac:chgData name="Lynne Hughes" userId="618d8467-7298-4e00-be74-715217c53e63" providerId="ADAL" clId="{A8152A1E-FE11-45DE-858E-6E7E1FA960FC}" dt="2020-04-03T13:53:58.128" v="2538"/>
          <ac:spMkLst>
            <pc:docMk/>
            <pc:sldMk cId="2972354864" sldId="278"/>
            <ac:spMk id="3" creationId="{E8139248-D733-4739-A7B4-870CFE8FDCA3}"/>
          </ac:spMkLst>
        </pc:spChg>
        <pc:spChg chg="add mod">
          <ac:chgData name="Lynne Hughes" userId="618d8467-7298-4e00-be74-715217c53e63" providerId="ADAL" clId="{A8152A1E-FE11-45DE-858E-6E7E1FA960FC}" dt="2020-04-03T13:54:16.574" v="2587" actId="20577"/>
          <ac:spMkLst>
            <pc:docMk/>
            <pc:sldMk cId="2972354864" sldId="278"/>
            <ac:spMk id="4" creationId="{B29E7BEB-7430-4F34-8C18-4EE92382ED90}"/>
          </ac:spMkLst>
        </pc:spChg>
        <pc:spChg chg="add mod">
          <ac:chgData name="Lynne Hughes" userId="618d8467-7298-4e00-be74-715217c53e63" providerId="ADAL" clId="{A8152A1E-FE11-45DE-858E-6E7E1FA960FC}" dt="2020-04-03T13:53:58.128" v="2538"/>
          <ac:spMkLst>
            <pc:docMk/>
            <pc:sldMk cId="2972354864" sldId="278"/>
            <ac:spMk id="5" creationId="{8786158F-5268-419C-9F8C-C33D98D9723A}"/>
          </ac:spMkLst>
        </pc:spChg>
      </pc:sldChg>
      <pc:sldChg chg="addSp delSp modSp add mod ord setBg setClrOvrMap">
        <pc:chgData name="Lynne Hughes" userId="618d8467-7298-4e00-be74-715217c53e63" providerId="ADAL" clId="{A8152A1E-FE11-45DE-858E-6E7E1FA960FC}" dt="2020-04-06T13:36:29.270" v="3673" actId="20577"/>
        <pc:sldMkLst>
          <pc:docMk/>
          <pc:sldMk cId="4286234858" sldId="279"/>
        </pc:sldMkLst>
        <pc:spChg chg="mod">
          <ac:chgData name="Lynne Hughes" userId="618d8467-7298-4e00-be74-715217c53e63" providerId="ADAL" clId="{A8152A1E-FE11-45DE-858E-6E7E1FA960FC}" dt="2020-04-03T14:16:51.654" v="3039" actId="26606"/>
          <ac:spMkLst>
            <pc:docMk/>
            <pc:sldMk cId="4286234858" sldId="279"/>
            <ac:spMk id="2" creationId="{96AABEC8-B44D-47D6-B09A-6F8FD0DFE647}"/>
          </ac:spMkLst>
        </pc:spChg>
        <pc:spChg chg="mod">
          <ac:chgData name="Lynne Hughes" userId="618d8467-7298-4e00-be74-715217c53e63" providerId="ADAL" clId="{A8152A1E-FE11-45DE-858E-6E7E1FA960FC}" dt="2020-04-06T13:36:29.270" v="3673" actId="20577"/>
          <ac:spMkLst>
            <pc:docMk/>
            <pc:sldMk cId="4286234858" sldId="279"/>
            <ac:spMk id="3" creationId="{28A3905F-E3EE-4F44-A8D3-D7A0BD3B3808}"/>
          </ac:spMkLst>
        </pc:spChg>
        <pc:spChg chg="add del">
          <ac:chgData name="Lynne Hughes" userId="618d8467-7298-4e00-be74-715217c53e63" providerId="ADAL" clId="{A8152A1E-FE11-45DE-858E-6E7E1FA960FC}" dt="2020-04-03T14:04:00.496" v="2887" actId="26606"/>
          <ac:spMkLst>
            <pc:docMk/>
            <pc:sldMk cId="4286234858" sldId="279"/>
            <ac:spMk id="8" creationId="{87A57295-2710-4920-B99A-4D1FA03A62BD}"/>
          </ac:spMkLst>
        </pc:spChg>
        <pc:spChg chg="add del">
          <ac:chgData name="Lynne Hughes" userId="618d8467-7298-4e00-be74-715217c53e63" providerId="ADAL" clId="{A8152A1E-FE11-45DE-858E-6E7E1FA960FC}" dt="2020-04-03T14:04:00.496" v="2887" actId="26606"/>
          <ac:spMkLst>
            <pc:docMk/>
            <pc:sldMk cId="4286234858" sldId="279"/>
            <ac:spMk id="10" creationId="{78067929-4D33-4306-9E2F-67C49CDDB5DE}"/>
          </ac:spMkLst>
        </pc:spChg>
        <pc:spChg chg="add del">
          <ac:chgData name="Lynne Hughes" userId="618d8467-7298-4e00-be74-715217c53e63" providerId="ADAL" clId="{A8152A1E-FE11-45DE-858E-6E7E1FA960FC}" dt="2020-04-03T14:04:24.716" v="2890" actId="26606"/>
          <ac:spMkLst>
            <pc:docMk/>
            <pc:sldMk cId="4286234858" sldId="279"/>
            <ac:spMk id="14" creationId="{907EF6B7-1338-4443-8C46-6A318D952DFD}"/>
          </ac:spMkLst>
        </pc:spChg>
        <pc:spChg chg="add del">
          <ac:chgData name="Lynne Hughes" userId="618d8467-7298-4e00-be74-715217c53e63" providerId="ADAL" clId="{A8152A1E-FE11-45DE-858E-6E7E1FA960FC}" dt="2020-04-03T14:04:24.716" v="2890" actId="26606"/>
          <ac:spMkLst>
            <pc:docMk/>
            <pc:sldMk cId="4286234858" sldId="279"/>
            <ac:spMk id="15" creationId="{DAAE4CDD-124C-4DCF-9584-B6033B545DD5}"/>
          </ac:spMkLst>
        </pc:spChg>
        <pc:spChg chg="add del">
          <ac:chgData name="Lynne Hughes" userId="618d8467-7298-4e00-be74-715217c53e63" providerId="ADAL" clId="{A8152A1E-FE11-45DE-858E-6E7E1FA960FC}" dt="2020-04-03T14:04:24.716" v="2890" actId="26606"/>
          <ac:spMkLst>
            <pc:docMk/>
            <pc:sldMk cId="4286234858" sldId="279"/>
            <ac:spMk id="16" creationId="{081E4A58-353D-44AE-B2FC-2A74E2E400F7}"/>
          </ac:spMkLst>
        </pc:spChg>
        <pc:spChg chg="add del">
          <ac:chgData name="Lynne Hughes" userId="618d8467-7298-4e00-be74-715217c53e63" providerId="ADAL" clId="{A8152A1E-FE11-45DE-858E-6E7E1FA960FC}" dt="2020-04-03T14:16:51.654" v="3039" actId="26606"/>
          <ac:spMkLst>
            <pc:docMk/>
            <pc:sldMk cId="4286234858" sldId="279"/>
            <ac:spMk id="21" creationId="{7264F718-7FAC-4056-9FA9-A603EC682FE7}"/>
          </ac:spMkLst>
        </pc:spChg>
        <pc:spChg chg="add del">
          <ac:chgData name="Lynne Hughes" userId="618d8467-7298-4e00-be74-715217c53e63" providerId="ADAL" clId="{A8152A1E-FE11-45DE-858E-6E7E1FA960FC}" dt="2020-04-03T14:16:51.654" v="3039" actId="26606"/>
          <ac:spMkLst>
            <pc:docMk/>
            <pc:sldMk cId="4286234858" sldId="279"/>
            <ac:spMk id="23" creationId="{AAD98D1C-F2EB-49D5-899B-086F7E26FCAF}"/>
          </ac:spMkLst>
        </pc:spChg>
        <pc:spChg chg="add del">
          <ac:chgData name="Lynne Hughes" userId="618d8467-7298-4e00-be74-715217c53e63" providerId="ADAL" clId="{A8152A1E-FE11-45DE-858E-6E7E1FA960FC}" dt="2020-04-03T14:16:51.654" v="3039" actId="26606"/>
          <ac:spMkLst>
            <pc:docMk/>
            <pc:sldMk cId="4286234858" sldId="279"/>
            <ac:spMk id="25" creationId="{7B4CA2D6-8008-4CEE-8D65-E6BE5477FC69}"/>
          </ac:spMkLst>
        </pc:spChg>
        <pc:spChg chg="add">
          <ac:chgData name="Lynne Hughes" userId="618d8467-7298-4e00-be74-715217c53e63" providerId="ADAL" clId="{A8152A1E-FE11-45DE-858E-6E7E1FA960FC}" dt="2020-04-03T14:16:51.654" v="3039" actId="26606"/>
          <ac:spMkLst>
            <pc:docMk/>
            <pc:sldMk cId="4286234858" sldId="279"/>
            <ac:spMk id="30" creationId="{C7FA33FF-088D-4F16-95A2-2C64D353DEA8}"/>
          </ac:spMkLst>
        </pc:spChg>
        <pc:spChg chg="add">
          <ac:chgData name="Lynne Hughes" userId="618d8467-7298-4e00-be74-715217c53e63" providerId="ADAL" clId="{A8152A1E-FE11-45DE-858E-6E7E1FA960FC}" dt="2020-04-03T14:16:51.654" v="3039" actId="26606"/>
          <ac:spMkLst>
            <pc:docMk/>
            <pc:sldMk cId="4286234858" sldId="279"/>
            <ac:spMk id="32" creationId="{A376EFB1-01CF-419F-ABF1-2AF02BBFCBD1}"/>
          </ac:spMkLst>
        </pc:spChg>
        <pc:spChg chg="add">
          <ac:chgData name="Lynne Hughes" userId="618d8467-7298-4e00-be74-715217c53e63" providerId="ADAL" clId="{A8152A1E-FE11-45DE-858E-6E7E1FA960FC}" dt="2020-04-03T14:16:51.654" v="3039" actId="26606"/>
          <ac:spMkLst>
            <pc:docMk/>
            <pc:sldMk cId="4286234858" sldId="279"/>
            <ac:spMk id="34" creationId="{FF9DEA15-78BD-4750-AA18-B9F28A6D5AB8}"/>
          </ac:spMkLst>
        </pc:spChg>
        <pc:cxnChg chg="add del">
          <ac:chgData name="Lynne Hughes" userId="618d8467-7298-4e00-be74-715217c53e63" providerId="ADAL" clId="{A8152A1E-FE11-45DE-858E-6E7E1FA960FC}" dt="2020-04-03T14:04:00.496" v="2887" actId="26606"/>
          <ac:cxnSpMkLst>
            <pc:docMk/>
            <pc:sldMk cId="4286234858" sldId="279"/>
            <ac:cxnSpMk id="12" creationId="{2D72A2C9-F3CA-4216-8BAD-FA4C970C3C4E}"/>
          </ac:cxnSpMkLst>
        </pc:cxnChg>
      </pc:sldChg>
      <pc:sldChg chg="addSp delSp modSp add mod ord setBg setClrOvrMap">
        <pc:chgData name="Lynne Hughes" userId="618d8467-7298-4e00-be74-715217c53e63" providerId="ADAL" clId="{A8152A1E-FE11-45DE-858E-6E7E1FA960FC}" dt="2020-04-06T13:25:45.148" v="3519" actId="20577"/>
        <pc:sldMkLst>
          <pc:docMk/>
          <pc:sldMk cId="734490366" sldId="280"/>
        </pc:sldMkLst>
        <pc:spChg chg="mod">
          <ac:chgData name="Lynne Hughes" userId="618d8467-7298-4e00-be74-715217c53e63" providerId="ADAL" clId="{A8152A1E-FE11-45DE-858E-6E7E1FA960FC}" dt="2020-04-03T14:22:50.895" v="3040" actId="20577"/>
          <ac:spMkLst>
            <pc:docMk/>
            <pc:sldMk cId="734490366" sldId="280"/>
            <ac:spMk id="2" creationId="{8BF4F4DE-C311-4E81-A478-D3A293A84241}"/>
          </ac:spMkLst>
        </pc:spChg>
        <pc:spChg chg="mod">
          <ac:chgData name="Lynne Hughes" userId="618d8467-7298-4e00-be74-715217c53e63" providerId="ADAL" clId="{A8152A1E-FE11-45DE-858E-6E7E1FA960FC}" dt="2020-04-06T13:25:45.148" v="3519" actId="20577"/>
          <ac:spMkLst>
            <pc:docMk/>
            <pc:sldMk cId="734490366" sldId="280"/>
            <ac:spMk id="3" creationId="{7D975839-07EA-4E78-BEB0-B81C6003F61F}"/>
          </ac:spMkLst>
        </pc:spChg>
        <pc:spChg chg="add del">
          <ac:chgData name="Lynne Hughes" userId="618d8467-7298-4e00-be74-715217c53e63" providerId="ADAL" clId="{A8152A1E-FE11-45DE-858E-6E7E1FA960FC}" dt="2020-04-03T14:08:41.841" v="2935" actId="26606"/>
          <ac:spMkLst>
            <pc:docMk/>
            <pc:sldMk cId="734490366" sldId="280"/>
            <ac:spMk id="8" creationId="{7264F718-7FAC-4056-9FA9-A603EC682FE7}"/>
          </ac:spMkLst>
        </pc:spChg>
        <pc:spChg chg="add del">
          <ac:chgData name="Lynne Hughes" userId="618d8467-7298-4e00-be74-715217c53e63" providerId="ADAL" clId="{A8152A1E-FE11-45DE-858E-6E7E1FA960FC}" dt="2020-04-03T14:08:41.841" v="2935" actId="26606"/>
          <ac:spMkLst>
            <pc:docMk/>
            <pc:sldMk cId="734490366" sldId="280"/>
            <ac:spMk id="10" creationId="{AAD98D1C-F2EB-49D5-899B-086F7E26FCAF}"/>
          </ac:spMkLst>
        </pc:spChg>
        <pc:spChg chg="add del">
          <ac:chgData name="Lynne Hughes" userId="618d8467-7298-4e00-be74-715217c53e63" providerId="ADAL" clId="{A8152A1E-FE11-45DE-858E-6E7E1FA960FC}" dt="2020-04-03T14:08:41.841" v="2935" actId="26606"/>
          <ac:spMkLst>
            <pc:docMk/>
            <pc:sldMk cId="734490366" sldId="280"/>
            <ac:spMk id="12" creationId="{7B4CA2D6-8008-4CEE-8D65-E6BE5477FC69}"/>
          </ac:spMkLst>
        </pc:spChg>
        <pc:spChg chg="add">
          <ac:chgData name="Lynne Hughes" userId="618d8467-7298-4e00-be74-715217c53e63" providerId="ADAL" clId="{A8152A1E-FE11-45DE-858E-6E7E1FA960FC}" dt="2020-04-03T14:08:41.841" v="2935" actId="26606"/>
          <ac:spMkLst>
            <pc:docMk/>
            <pc:sldMk cId="734490366" sldId="280"/>
            <ac:spMk id="17" creationId="{C7FA33FF-088D-4F16-95A2-2C64D353DEA8}"/>
          </ac:spMkLst>
        </pc:spChg>
        <pc:grpChg chg="add">
          <ac:chgData name="Lynne Hughes" userId="618d8467-7298-4e00-be74-715217c53e63" providerId="ADAL" clId="{A8152A1E-FE11-45DE-858E-6E7E1FA960FC}" dt="2020-04-03T14:08:41.841" v="2935" actId="26606"/>
          <ac:grpSpMkLst>
            <pc:docMk/>
            <pc:sldMk cId="734490366" sldId="280"/>
            <ac:grpSpMk id="19" creationId="{7B97D490-7127-408B-874C-DAD83F7773D7}"/>
          </ac:grpSpMkLst>
        </pc:grpChg>
      </pc:sldChg>
      <pc:sldChg chg="addSp modSp add mod setBg setClrOvrMap">
        <pc:chgData name="Lynne Hughes" userId="618d8467-7298-4e00-be74-715217c53e63" providerId="ADAL" clId="{A8152A1E-FE11-45DE-858E-6E7E1FA960FC}" dt="2020-04-06T13:37:24.957" v="3681" actId="403"/>
        <pc:sldMkLst>
          <pc:docMk/>
          <pc:sldMk cId="3394757570" sldId="281"/>
        </pc:sldMkLst>
        <pc:spChg chg="mod">
          <ac:chgData name="Lynne Hughes" userId="618d8467-7298-4e00-be74-715217c53e63" providerId="ADAL" clId="{A8152A1E-FE11-45DE-858E-6E7E1FA960FC}" dt="2020-04-03T14:39:25.490" v="3368" actId="26606"/>
          <ac:spMkLst>
            <pc:docMk/>
            <pc:sldMk cId="3394757570" sldId="281"/>
            <ac:spMk id="2" creationId="{423AF604-5099-4A28-AB4A-F67B0C668975}"/>
          </ac:spMkLst>
        </pc:spChg>
        <pc:spChg chg="mod">
          <ac:chgData name="Lynne Hughes" userId="618d8467-7298-4e00-be74-715217c53e63" providerId="ADAL" clId="{A8152A1E-FE11-45DE-858E-6E7E1FA960FC}" dt="2020-04-06T13:37:24.957" v="3681" actId="403"/>
          <ac:spMkLst>
            <pc:docMk/>
            <pc:sldMk cId="3394757570" sldId="281"/>
            <ac:spMk id="3" creationId="{9240C72C-FD9B-49A9-9AA9-1510ABF37CCA}"/>
          </ac:spMkLst>
        </pc:spChg>
        <pc:spChg chg="add">
          <ac:chgData name="Lynne Hughes" userId="618d8467-7298-4e00-be74-715217c53e63" providerId="ADAL" clId="{A8152A1E-FE11-45DE-858E-6E7E1FA960FC}" dt="2020-04-03T14:39:25.490" v="3368" actId="26606"/>
          <ac:spMkLst>
            <pc:docMk/>
            <pc:sldMk cId="3394757570" sldId="281"/>
            <ac:spMk id="8" creationId="{C7FA33FF-088D-4F16-95A2-2C64D353DEA8}"/>
          </ac:spMkLst>
        </pc:spChg>
        <pc:spChg chg="add">
          <ac:chgData name="Lynne Hughes" userId="618d8467-7298-4e00-be74-715217c53e63" providerId="ADAL" clId="{A8152A1E-FE11-45DE-858E-6E7E1FA960FC}" dt="2020-04-03T14:39:25.490" v="3368" actId="26606"/>
          <ac:spMkLst>
            <pc:docMk/>
            <pc:sldMk cId="3394757570" sldId="281"/>
            <ac:spMk id="10" creationId="{A376EFB1-01CF-419F-ABF1-2AF02BBFCBD1}"/>
          </ac:spMkLst>
        </pc:spChg>
        <pc:spChg chg="add">
          <ac:chgData name="Lynne Hughes" userId="618d8467-7298-4e00-be74-715217c53e63" providerId="ADAL" clId="{A8152A1E-FE11-45DE-858E-6E7E1FA960FC}" dt="2020-04-03T14:39:25.490" v="3368" actId="26606"/>
          <ac:spMkLst>
            <pc:docMk/>
            <pc:sldMk cId="3394757570" sldId="281"/>
            <ac:spMk id="12" creationId="{FF9DEA15-78BD-4750-AA18-B9F28A6D5AB8}"/>
          </ac:spMkLst>
        </pc:spChg>
      </pc:sldChg>
      <pc:sldChg chg="addSp modSp add mod setBg setClrOvrMap">
        <pc:chgData name="Lynne Hughes" userId="618d8467-7298-4e00-be74-715217c53e63" providerId="ADAL" clId="{A8152A1E-FE11-45DE-858E-6E7E1FA960FC}" dt="2020-04-06T13:37:49.194" v="3682" actId="255"/>
        <pc:sldMkLst>
          <pc:docMk/>
          <pc:sldMk cId="3184115198" sldId="282"/>
        </pc:sldMkLst>
        <pc:spChg chg="mod">
          <ac:chgData name="Lynne Hughes" userId="618d8467-7298-4e00-be74-715217c53e63" providerId="ADAL" clId="{A8152A1E-FE11-45DE-858E-6E7E1FA960FC}" dt="2020-04-03T15:07:22.626" v="3460" actId="26606"/>
          <ac:spMkLst>
            <pc:docMk/>
            <pc:sldMk cId="3184115198" sldId="282"/>
            <ac:spMk id="2" creationId="{F1322CB0-9C1F-4243-AE9E-3904D33BC78E}"/>
          </ac:spMkLst>
        </pc:spChg>
        <pc:spChg chg="mod">
          <ac:chgData name="Lynne Hughes" userId="618d8467-7298-4e00-be74-715217c53e63" providerId="ADAL" clId="{A8152A1E-FE11-45DE-858E-6E7E1FA960FC}" dt="2020-04-06T13:37:49.194" v="3682" actId="255"/>
          <ac:spMkLst>
            <pc:docMk/>
            <pc:sldMk cId="3184115198" sldId="282"/>
            <ac:spMk id="3" creationId="{26D4753C-FEF1-4ED1-AB17-1C9C31FB37AB}"/>
          </ac:spMkLst>
        </pc:spChg>
        <pc:spChg chg="add">
          <ac:chgData name="Lynne Hughes" userId="618d8467-7298-4e00-be74-715217c53e63" providerId="ADAL" clId="{A8152A1E-FE11-45DE-858E-6E7E1FA960FC}" dt="2020-04-03T15:07:22.626" v="3460" actId="26606"/>
          <ac:spMkLst>
            <pc:docMk/>
            <pc:sldMk cId="3184115198" sldId="282"/>
            <ac:spMk id="8" creationId="{C7FA33FF-088D-4F16-95A2-2C64D353DEA8}"/>
          </ac:spMkLst>
        </pc:spChg>
        <pc:spChg chg="add">
          <ac:chgData name="Lynne Hughes" userId="618d8467-7298-4e00-be74-715217c53e63" providerId="ADAL" clId="{A8152A1E-FE11-45DE-858E-6E7E1FA960FC}" dt="2020-04-03T15:07:22.626" v="3460" actId="26606"/>
          <ac:spMkLst>
            <pc:docMk/>
            <pc:sldMk cId="3184115198" sldId="282"/>
            <ac:spMk id="10" creationId="{A376EFB1-01CF-419F-ABF1-2AF02BBFCBD1}"/>
          </ac:spMkLst>
        </pc:spChg>
        <pc:spChg chg="add">
          <ac:chgData name="Lynne Hughes" userId="618d8467-7298-4e00-be74-715217c53e63" providerId="ADAL" clId="{A8152A1E-FE11-45DE-858E-6E7E1FA960FC}" dt="2020-04-03T15:07:22.626" v="3460" actId="26606"/>
          <ac:spMkLst>
            <pc:docMk/>
            <pc:sldMk cId="3184115198" sldId="282"/>
            <ac:spMk id="12" creationId="{FF9DEA15-78BD-4750-AA18-B9F28A6D5AB8}"/>
          </ac:spMkLst>
        </pc:spChg>
      </pc:sldChg>
    </pc:docChg>
  </pc:docChgLst>
  <pc:docChgLst>
    <pc:chgData name="Lynne Hughes" userId="618d8467-7298-4e00-be74-715217c53e63" providerId="ADAL" clId="{98BC877D-70D7-4F3A-957B-1481B923DF74}"/>
    <pc:docChg chg="undo redo custSel modSld">
      <pc:chgData name="Lynne Hughes" userId="618d8467-7298-4e00-be74-715217c53e63" providerId="ADAL" clId="{98BC877D-70D7-4F3A-957B-1481B923DF74}" dt="2021-03-12T13:35:48.346" v="834" actId="20577"/>
      <pc:docMkLst>
        <pc:docMk/>
      </pc:docMkLst>
      <pc:sldChg chg="modSp mod">
        <pc:chgData name="Lynne Hughes" userId="618d8467-7298-4e00-be74-715217c53e63" providerId="ADAL" clId="{98BC877D-70D7-4F3A-957B-1481B923DF74}" dt="2021-03-12T13:26:02.478" v="188" actId="20577"/>
        <pc:sldMkLst>
          <pc:docMk/>
          <pc:sldMk cId="1770548331" sldId="256"/>
        </pc:sldMkLst>
        <pc:spChg chg="mod">
          <ac:chgData name="Lynne Hughes" userId="618d8467-7298-4e00-be74-715217c53e63" providerId="ADAL" clId="{98BC877D-70D7-4F3A-957B-1481B923DF74}" dt="2021-03-12T13:24:53.865" v="94" actId="20577"/>
          <ac:spMkLst>
            <pc:docMk/>
            <pc:sldMk cId="1770548331" sldId="256"/>
            <ac:spMk id="6" creationId="{36B9C88C-B5B4-4762-A929-AD6F4334E7FA}"/>
          </ac:spMkLst>
        </pc:spChg>
        <pc:spChg chg="mod">
          <ac:chgData name="Lynne Hughes" userId="618d8467-7298-4e00-be74-715217c53e63" providerId="ADAL" clId="{98BC877D-70D7-4F3A-957B-1481B923DF74}" dt="2021-03-12T13:26:02.478" v="188" actId="20577"/>
          <ac:spMkLst>
            <pc:docMk/>
            <pc:sldMk cId="1770548331" sldId="256"/>
            <ac:spMk id="7" creationId="{96EA410A-D935-46E5-834E-655B72A7BE8D}"/>
          </ac:spMkLst>
        </pc:spChg>
      </pc:sldChg>
      <pc:sldChg chg="modSp mod">
        <pc:chgData name="Lynne Hughes" userId="618d8467-7298-4e00-be74-715217c53e63" providerId="ADAL" clId="{98BC877D-70D7-4F3A-957B-1481B923DF74}" dt="2021-03-12T13:29:49.312" v="424" actId="20577"/>
        <pc:sldMkLst>
          <pc:docMk/>
          <pc:sldMk cId="3283734954" sldId="257"/>
        </pc:sldMkLst>
        <pc:spChg chg="mod">
          <ac:chgData name="Lynne Hughes" userId="618d8467-7298-4e00-be74-715217c53e63" providerId="ADAL" clId="{98BC877D-70D7-4F3A-957B-1481B923DF74}" dt="2021-03-12T13:29:49.312" v="424" actId="20577"/>
          <ac:spMkLst>
            <pc:docMk/>
            <pc:sldMk cId="3283734954" sldId="257"/>
            <ac:spMk id="6" creationId="{DD77C000-7C00-4B71-80B3-EEFAE47881A1}"/>
          </ac:spMkLst>
        </pc:spChg>
      </pc:sldChg>
      <pc:sldChg chg="modSp mod">
        <pc:chgData name="Lynne Hughes" userId="618d8467-7298-4e00-be74-715217c53e63" providerId="ADAL" clId="{98BC877D-70D7-4F3A-957B-1481B923DF74}" dt="2021-03-12T13:29:28.495" v="412" actId="20577"/>
        <pc:sldMkLst>
          <pc:docMk/>
          <pc:sldMk cId="4187876568" sldId="258"/>
        </pc:sldMkLst>
        <pc:spChg chg="mod">
          <ac:chgData name="Lynne Hughes" userId="618d8467-7298-4e00-be74-715217c53e63" providerId="ADAL" clId="{98BC877D-70D7-4F3A-957B-1481B923DF74}" dt="2021-03-12T13:29:28.495" v="412" actId="20577"/>
          <ac:spMkLst>
            <pc:docMk/>
            <pc:sldMk cId="4187876568" sldId="258"/>
            <ac:spMk id="6" creationId="{2B0CF4E9-2B12-4628-921D-33C9F28F8B4B}"/>
          </ac:spMkLst>
        </pc:spChg>
      </pc:sldChg>
      <pc:sldChg chg="modSp mod">
        <pc:chgData name="Lynne Hughes" userId="618d8467-7298-4e00-be74-715217c53e63" providerId="ADAL" clId="{98BC877D-70D7-4F3A-957B-1481B923DF74}" dt="2021-03-12T13:28:00.729" v="233" actId="20577"/>
        <pc:sldMkLst>
          <pc:docMk/>
          <pc:sldMk cId="2833472391" sldId="259"/>
        </pc:sldMkLst>
        <pc:spChg chg="mod">
          <ac:chgData name="Lynne Hughes" userId="618d8467-7298-4e00-be74-715217c53e63" providerId="ADAL" clId="{98BC877D-70D7-4F3A-957B-1481B923DF74}" dt="2021-03-12T13:28:00.729" v="233" actId="20577"/>
          <ac:spMkLst>
            <pc:docMk/>
            <pc:sldMk cId="2833472391" sldId="259"/>
            <ac:spMk id="4" creationId="{E7163E91-0BD3-4D07-BBCA-7698296066EE}"/>
          </ac:spMkLst>
        </pc:spChg>
      </pc:sldChg>
      <pc:sldChg chg="addSp modSp mod">
        <pc:chgData name="Lynne Hughes" userId="618d8467-7298-4e00-be74-715217c53e63" providerId="ADAL" clId="{98BC877D-70D7-4F3A-957B-1481B923DF74}" dt="2021-03-12T13:34:56.041" v="740" actId="1076"/>
        <pc:sldMkLst>
          <pc:docMk/>
          <pc:sldMk cId="4150764718" sldId="260"/>
        </pc:sldMkLst>
        <pc:spChg chg="mod">
          <ac:chgData name="Lynne Hughes" userId="618d8467-7298-4e00-be74-715217c53e63" providerId="ADAL" clId="{98BC877D-70D7-4F3A-957B-1481B923DF74}" dt="2021-03-12T13:30:29.065" v="451" actId="20577"/>
          <ac:spMkLst>
            <pc:docMk/>
            <pc:sldMk cId="4150764718" sldId="260"/>
            <ac:spMk id="2" creationId="{CE933C83-224F-4B66-80B2-8256401F8E60}"/>
          </ac:spMkLst>
        </pc:spChg>
        <pc:spChg chg="add mod">
          <ac:chgData name="Lynne Hughes" userId="618d8467-7298-4e00-be74-715217c53e63" providerId="ADAL" clId="{98BC877D-70D7-4F3A-957B-1481B923DF74}" dt="2021-03-12T13:34:22.521" v="735" actId="1076"/>
          <ac:spMkLst>
            <pc:docMk/>
            <pc:sldMk cId="4150764718" sldId="260"/>
            <ac:spMk id="3" creationId="{D20781FD-FFA9-49AA-88CC-69F1344BBCAC}"/>
          </ac:spMkLst>
        </pc:spChg>
        <pc:spChg chg="add mod">
          <ac:chgData name="Lynne Hughes" userId="618d8467-7298-4e00-be74-715217c53e63" providerId="ADAL" clId="{98BC877D-70D7-4F3A-957B-1481B923DF74}" dt="2021-03-12T13:34:56.041" v="740" actId="1076"/>
          <ac:spMkLst>
            <pc:docMk/>
            <pc:sldMk cId="4150764718" sldId="260"/>
            <ac:spMk id="4" creationId="{A2F50EA5-7E42-4610-A195-6FD6F17B68BF}"/>
          </ac:spMkLst>
        </pc:spChg>
        <pc:spChg chg="mod">
          <ac:chgData name="Lynne Hughes" userId="618d8467-7298-4e00-be74-715217c53e63" providerId="ADAL" clId="{98BC877D-70D7-4F3A-957B-1481B923DF74}" dt="2021-03-12T13:31:38.889" v="484" actId="27636"/>
          <ac:spMkLst>
            <pc:docMk/>
            <pc:sldMk cId="4150764718" sldId="260"/>
            <ac:spMk id="8" creationId="{AB8ABC51-89FD-4751-8B4A-8CECDFE0D025}"/>
          </ac:spMkLst>
        </pc:spChg>
        <pc:spChg chg="mod">
          <ac:chgData name="Lynne Hughes" userId="618d8467-7298-4e00-be74-715217c53e63" providerId="ADAL" clId="{98BC877D-70D7-4F3A-957B-1481B923DF74}" dt="2021-03-12T13:33:41.609" v="640" actId="20577"/>
          <ac:spMkLst>
            <pc:docMk/>
            <pc:sldMk cId="4150764718" sldId="260"/>
            <ac:spMk id="9" creationId="{83371DC8-B232-4318-9D09-A82F414FF00D}"/>
          </ac:spMkLst>
        </pc:spChg>
        <pc:spChg chg="mod">
          <ac:chgData name="Lynne Hughes" userId="618d8467-7298-4e00-be74-715217c53e63" providerId="ADAL" clId="{98BC877D-70D7-4F3A-957B-1481B923DF74}" dt="2021-03-12T13:32:46.745" v="546" actId="20577"/>
          <ac:spMkLst>
            <pc:docMk/>
            <pc:sldMk cId="4150764718" sldId="260"/>
            <ac:spMk id="10" creationId="{A9A47399-4324-4923-A05C-D91583E41A72}"/>
          </ac:spMkLst>
        </pc:spChg>
        <pc:spChg chg="mod">
          <ac:chgData name="Lynne Hughes" userId="618d8467-7298-4e00-be74-715217c53e63" providerId="ADAL" clId="{98BC877D-70D7-4F3A-957B-1481B923DF74}" dt="2021-03-12T13:32:01.556" v="492" actId="27636"/>
          <ac:spMkLst>
            <pc:docMk/>
            <pc:sldMk cId="4150764718" sldId="260"/>
            <ac:spMk id="11" creationId="{CB554FEE-A0A1-4DB9-B581-AC53B1DB1E7E}"/>
          </ac:spMkLst>
        </pc:spChg>
        <pc:spChg chg="mod">
          <ac:chgData name="Lynne Hughes" userId="618d8467-7298-4e00-be74-715217c53e63" providerId="ADAL" clId="{98BC877D-70D7-4F3A-957B-1481B923DF74}" dt="2021-03-12T13:30:54.305" v="461" actId="20577"/>
          <ac:spMkLst>
            <pc:docMk/>
            <pc:sldMk cId="4150764718" sldId="260"/>
            <ac:spMk id="12" creationId="{ABA92C82-1129-44C5-950B-520795467F14}"/>
          </ac:spMkLst>
        </pc:spChg>
      </pc:sldChg>
      <pc:sldChg chg="modSp mod">
        <pc:chgData name="Lynne Hughes" userId="618d8467-7298-4e00-be74-715217c53e63" providerId="ADAL" clId="{98BC877D-70D7-4F3A-957B-1481B923DF74}" dt="2021-03-12T13:35:16.002" v="765" actId="20577"/>
        <pc:sldMkLst>
          <pc:docMk/>
          <pc:sldMk cId="3003010328" sldId="271"/>
        </pc:sldMkLst>
        <pc:spChg chg="mod">
          <ac:chgData name="Lynne Hughes" userId="618d8467-7298-4e00-be74-715217c53e63" providerId="ADAL" clId="{98BC877D-70D7-4F3A-957B-1481B923DF74}" dt="2021-03-12T13:35:16.002" v="765" actId="20577"/>
          <ac:spMkLst>
            <pc:docMk/>
            <pc:sldMk cId="3003010328" sldId="271"/>
            <ac:spMk id="2" creationId="{BB9FD4B8-5453-45C1-9A65-59B19FFEC07C}"/>
          </ac:spMkLst>
        </pc:spChg>
      </pc:sldChg>
      <pc:sldChg chg="modSp mod">
        <pc:chgData name="Lynne Hughes" userId="618d8467-7298-4e00-be74-715217c53e63" providerId="ADAL" clId="{98BC877D-70D7-4F3A-957B-1481B923DF74}" dt="2021-03-12T13:35:48.346" v="834" actId="20577"/>
        <pc:sldMkLst>
          <pc:docMk/>
          <pc:sldMk cId="3575078633" sldId="276"/>
        </pc:sldMkLst>
        <pc:spChg chg="mod">
          <ac:chgData name="Lynne Hughes" userId="618d8467-7298-4e00-be74-715217c53e63" providerId="ADAL" clId="{98BC877D-70D7-4F3A-957B-1481B923DF74}" dt="2021-03-12T13:35:48.346" v="834" actId="20577"/>
          <ac:spMkLst>
            <pc:docMk/>
            <pc:sldMk cId="3575078633" sldId="276"/>
            <ac:spMk id="3" creationId="{EEDBB71D-D683-4702-828A-B5958B63BC7D}"/>
          </ac:spMkLst>
        </pc:spChg>
      </pc:sldChg>
      <pc:sldChg chg="modSp mod">
        <pc:chgData name="Lynne Hughes" userId="618d8467-7298-4e00-be74-715217c53e63" providerId="ADAL" clId="{98BC877D-70D7-4F3A-957B-1481B923DF74}" dt="2021-03-12T13:27:31.920" v="221" actId="20577"/>
        <pc:sldMkLst>
          <pc:docMk/>
          <pc:sldMk cId="985435561" sldId="283"/>
        </pc:sldMkLst>
        <pc:spChg chg="mod">
          <ac:chgData name="Lynne Hughes" userId="618d8467-7298-4e00-be74-715217c53e63" providerId="ADAL" clId="{98BC877D-70D7-4F3A-957B-1481B923DF74}" dt="2021-03-12T13:27:31.920" v="221" actId="20577"/>
          <ac:spMkLst>
            <pc:docMk/>
            <pc:sldMk cId="985435561" sldId="283"/>
            <ac:spMk id="3" creationId="{C6E93325-BDB9-4EF5-ADF4-55914FF5077E}"/>
          </ac:spMkLst>
        </pc:spChg>
      </pc:sldChg>
    </pc:docChg>
  </pc:docChgLst>
  <pc:docChgLst>
    <pc:chgData name="Lynne Hughes" userId="618d8467-7298-4e00-be74-715217c53e63" providerId="ADAL" clId="{2C27D2F9-3599-4D07-9C20-A88DE7EEC3F8}"/>
    <pc:docChg chg="undo custSel modSld">
      <pc:chgData name="Lynne Hughes" userId="618d8467-7298-4e00-be74-715217c53e63" providerId="ADAL" clId="{2C27D2F9-3599-4D07-9C20-A88DE7EEC3F8}" dt="2020-09-11T14:20:34.128" v="238" actId="313"/>
      <pc:docMkLst>
        <pc:docMk/>
      </pc:docMkLst>
      <pc:sldChg chg="modSp">
        <pc:chgData name="Lynne Hughes" userId="618d8467-7298-4e00-be74-715217c53e63" providerId="ADAL" clId="{2C27D2F9-3599-4D07-9C20-A88DE7EEC3F8}" dt="2020-09-11T14:17:34.231" v="181" actId="27636"/>
        <pc:sldMkLst>
          <pc:docMk/>
          <pc:sldMk cId="1770548331" sldId="256"/>
        </pc:sldMkLst>
        <pc:spChg chg="mod">
          <ac:chgData name="Lynne Hughes" userId="618d8467-7298-4e00-be74-715217c53e63" providerId="ADAL" clId="{2C27D2F9-3599-4D07-9C20-A88DE7EEC3F8}" dt="2020-09-11T14:17:34.231" v="181" actId="27636"/>
          <ac:spMkLst>
            <pc:docMk/>
            <pc:sldMk cId="1770548331" sldId="256"/>
            <ac:spMk id="7" creationId="{96EA410A-D935-46E5-834E-655B72A7BE8D}"/>
          </ac:spMkLst>
        </pc:spChg>
      </pc:sldChg>
      <pc:sldChg chg="modSp">
        <pc:chgData name="Lynne Hughes" userId="618d8467-7298-4e00-be74-715217c53e63" providerId="ADAL" clId="{2C27D2F9-3599-4D07-9C20-A88DE7EEC3F8}" dt="2020-09-11T14:20:05.522" v="216" actId="313"/>
        <pc:sldMkLst>
          <pc:docMk/>
          <pc:sldMk cId="3283734954" sldId="257"/>
        </pc:sldMkLst>
        <pc:spChg chg="mod">
          <ac:chgData name="Lynne Hughes" userId="618d8467-7298-4e00-be74-715217c53e63" providerId="ADAL" clId="{2C27D2F9-3599-4D07-9C20-A88DE7EEC3F8}" dt="2020-09-11T14:20:05.522" v="216" actId="313"/>
          <ac:spMkLst>
            <pc:docMk/>
            <pc:sldMk cId="3283734954" sldId="257"/>
            <ac:spMk id="6" creationId="{DD77C000-7C00-4B71-80B3-EEFAE47881A1}"/>
          </ac:spMkLst>
        </pc:spChg>
      </pc:sldChg>
      <pc:sldChg chg="modSp">
        <pc:chgData name="Lynne Hughes" userId="618d8467-7298-4e00-be74-715217c53e63" providerId="ADAL" clId="{2C27D2F9-3599-4D07-9C20-A88DE7EEC3F8}" dt="2020-09-11T14:20:10.382" v="221" actId="313"/>
        <pc:sldMkLst>
          <pc:docMk/>
          <pc:sldMk cId="4095283418" sldId="261"/>
        </pc:sldMkLst>
        <pc:graphicFrameChg chg="mod">
          <ac:chgData name="Lynne Hughes" userId="618d8467-7298-4e00-be74-715217c53e63" providerId="ADAL" clId="{2C27D2F9-3599-4D07-9C20-A88DE7EEC3F8}" dt="2020-09-11T14:20:10.382" v="221" actId="313"/>
          <ac:graphicFrameMkLst>
            <pc:docMk/>
            <pc:sldMk cId="4095283418" sldId="261"/>
            <ac:graphicFrameMk id="5" creationId="{28BD3D46-A497-43DE-B266-9DB5F23195B8}"/>
          </ac:graphicFrameMkLst>
        </pc:graphicFrameChg>
      </pc:sldChg>
      <pc:sldChg chg="modSp">
        <pc:chgData name="Lynne Hughes" userId="618d8467-7298-4e00-be74-715217c53e63" providerId="ADAL" clId="{2C27D2F9-3599-4D07-9C20-A88DE7EEC3F8}" dt="2020-09-11T14:20:16.591" v="228" actId="313"/>
        <pc:sldMkLst>
          <pc:docMk/>
          <pc:sldMk cId="2523285216" sldId="264"/>
        </pc:sldMkLst>
        <pc:spChg chg="mod">
          <ac:chgData name="Lynne Hughes" userId="618d8467-7298-4e00-be74-715217c53e63" providerId="ADAL" clId="{2C27D2F9-3599-4D07-9C20-A88DE7EEC3F8}" dt="2020-09-11T14:20:16.591" v="228" actId="313"/>
          <ac:spMkLst>
            <pc:docMk/>
            <pc:sldMk cId="2523285216" sldId="264"/>
            <ac:spMk id="3" creationId="{9705D105-150C-453E-BB99-FF16182C2BD5}"/>
          </ac:spMkLst>
        </pc:spChg>
      </pc:sldChg>
      <pc:sldChg chg="modSp">
        <pc:chgData name="Lynne Hughes" userId="618d8467-7298-4e00-be74-715217c53e63" providerId="ADAL" clId="{2C27D2F9-3599-4D07-9C20-A88DE7EEC3F8}" dt="2020-09-11T14:20:34.128" v="238" actId="313"/>
        <pc:sldMkLst>
          <pc:docMk/>
          <pc:sldMk cId="4165562305" sldId="270"/>
        </pc:sldMkLst>
        <pc:spChg chg="mod">
          <ac:chgData name="Lynne Hughes" userId="618d8467-7298-4e00-be74-715217c53e63" providerId="ADAL" clId="{2C27D2F9-3599-4D07-9C20-A88DE7EEC3F8}" dt="2020-09-11T14:20:34.128" v="238" actId="313"/>
          <ac:spMkLst>
            <pc:docMk/>
            <pc:sldMk cId="4165562305" sldId="270"/>
            <ac:spMk id="3" creationId="{909361AD-ED64-4986-B81B-20148148C88B}"/>
          </ac:spMkLst>
        </pc:spChg>
      </pc:sldChg>
      <pc:sldChg chg="modSp">
        <pc:chgData name="Lynne Hughes" userId="618d8467-7298-4e00-be74-715217c53e63" providerId="ADAL" clId="{2C27D2F9-3599-4D07-9C20-A88DE7EEC3F8}" dt="2020-09-11T14:20:11.311" v="222" actId="313"/>
        <pc:sldMkLst>
          <pc:docMk/>
          <pc:sldMk cId="582837152" sldId="272"/>
        </pc:sldMkLst>
        <pc:spChg chg="mod">
          <ac:chgData name="Lynne Hughes" userId="618d8467-7298-4e00-be74-715217c53e63" providerId="ADAL" clId="{2C27D2F9-3599-4D07-9C20-A88DE7EEC3F8}" dt="2020-09-11T14:20:11.311" v="222" actId="313"/>
          <ac:spMkLst>
            <pc:docMk/>
            <pc:sldMk cId="582837152" sldId="272"/>
            <ac:spMk id="3" creationId="{E5C71B33-C973-4E39-B0FE-46B94763E5F4}"/>
          </ac:spMkLst>
        </pc:spChg>
      </pc:sldChg>
      <pc:sldChg chg="modSp">
        <pc:chgData name="Lynne Hughes" userId="618d8467-7298-4e00-be74-715217c53e63" providerId="ADAL" clId="{2C27D2F9-3599-4D07-9C20-A88DE7EEC3F8}" dt="2020-09-11T14:20:14.514" v="226" actId="313"/>
        <pc:sldMkLst>
          <pc:docMk/>
          <pc:sldMk cId="18103129" sldId="274"/>
        </pc:sldMkLst>
        <pc:spChg chg="mod">
          <ac:chgData name="Lynne Hughes" userId="618d8467-7298-4e00-be74-715217c53e63" providerId="ADAL" clId="{2C27D2F9-3599-4D07-9C20-A88DE7EEC3F8}" dt="2020-09-11T14:20:14.514" v="226" actId="313"/>
          <ac:spMkLst>
            <pc:docMk/>
            <pc:sldMk cId="18103129" sldId="274"/>
            <ac:spMk id="3" creationId="{ABD9CD09-0F78-4448-9CA2-C8C412C8DDA7}"/>
          </ac:spMkLst>
        </pc:spChg>
      </pc:sldChg>
      <pc:sldChg chg="modSp">
        <pc:chgData name="Lynne Hughes" userId="618d8467-7298-4e00-be74-715217c53e63" providerId="ADAL" clId="{2C27D2F9-3599-4D07-9C20-A88DE7EEC3F8}" dt="2020-09-11T14:20:15.479" v="227" actId="313"/>
        <pc:sldMkLst>
          <pc:docMk/>
          <pc:sldMk cId="3575078633" sldId="276"/>
        </pc:sldMkLst>
        <pc:spChg chg="mod">
          <ac:chgData name="Lynne Hughes" userId="618d8467-7298-4e00-be74-715217c53e63" providerId="ADAL" clId="{2C27D2F9-3599-4D07-9C20-A88DE7EEC3F8}" dt="2020-09-11T14:20:15.479" v="227" actId="313"/>
          <ac:spMkLst>
            <pc:docMk/>
            <pc:sldMk cId="3575078633" sldId="276"/>
            <ac:spMk id="3" creationId="{EEDBB71D-D683-4702-828A-B5958B63BC7D}"/>
          </ac:spMkLst>
        </pc:spChg>
      </pc:sldChg>
      <pc:sldChg chg="modSp">
        <pc:chgData name="Lynne Hughes" userId="618d8467-7298-4e00-be74-715217c53e63" providerId="ADAL" clId="{2C27D2F9-3599-4D07-9C20-A88DE7EEC3F8}" dt="2020-09-11T14:20:17.686" v="229" actId="313"/>
        <pc:sldMkLst>
          <pc:docMk/>
          <pc:sldMk cId="4286234858" sldId="279"/>
        </pc:sldMkLst>
        <pc:spChg chg="mod">
          <ac:chgData name="Lynne Hughes" userId="618d8467-7298-4e00-be74-715217c53e63" providerId="ADAL" clId="{2C27D2F9-3599-4D07-9C20-A88DE7EEC3F8}" dt="2020-09-11T14:20:17.686" v="229" actId="313"/>
          <ac:spMkLst>
            <pc:docMk/>
            <pc:sldMk cId="4286234858" sldId="279"/>
            <ac:spMk id="3" creationId="{28A3905F-E3EE-4F44-A8D3-D7A0BD3B3808}"/>
          </ac:spMkLst>
        </pc:spChg>
      </pc:sldChg>
      <pc:sldChg chg="modSp">
        <pc:chgData name="Lynne Hughes" userId="618d8467-7298-4e00-be74-715217c53e63" providerId="ADAL" clId="{2C27D2F9-3599-4D07-9C20-A88DE7EEC3F8}" dt="2020-09-11T14:20:09.058" v="220" actId="313"/>
        <pc:sldMkLst>
          <pc:docMk/>
          <pc:sldMk cId="734490366" sldId="280"/>
        </pc:sldMkLst>
        <pc:spChg chg="mod">
          <ac:chgData name="Lynne Hughes" userId="618d8467-7298-4e00-be74-715217c53e63" providerId="ADAL" clId="{2C27D2F9-3599-4D07-9C20-A88DE7EEC3F8}" dt="2020-09-11T14:20:09.058" v="220" actId="313"/>
          <ac:spMkLst>
            <pc:docMk/>
            <pc:sldMk cId="734490366" sldId="280"/>
            <ac:spMk id="3" creationId="{7D975839-07EA-4E78-BEB0-B81C6003F61F}"/>
          </ac:spMkLst>
        </pc:spChg>
      </pc:sldChg>
      <pc:sldChg chg="modSp">
        <pc:chgData name="Lynne Hughes" userId="618d8467-7298-4e00-be74-715217c53e63" providerId="ADAL" clId="{2C27D2F9-3599-4D07-9C20-A88DE7EEC3F8}" dt="2020-09-11T14:20:33.098" v="237" actId="313"/>
        <pc:sldMkLst>
          <pc:docMk/>
          <pc:sldMk cId="3394757570" sldId="281"/>
        </pc:sldMkLst>
        <pc:spChg chg="mod">
          <ac:chgData name="Lynne Hughes" userId="618d8467-7298-4e00-be74-715217c53e63" providerId="ADAL" clId="{2C27D2F9-3599-4D07-9C20-A88DE7EEC3F8}" dt="2020-09-11T14:20:33.098" v="237" actId="313"/>
          <ac:spMkLst>
            <pc:docMk/>
            <pc:sldMk cId="3394757570" sldId="281"/>
            <ac:spMk id="3" creationId="{9240C72C-FD9B-49A9-9AA9-1510ABF37CCA}"/>
          </ac:spMkLst>
        </pc:spChg>
      </pc:sldChg>
    </pc:docChg>
  </pc:docChgLst>
  <pc:docChgLst>
    <pc:chgData name="Gwenan Hine" userId="S::aos179@bangor.ac.uk::3d0af071-1518-40b7-809e-da026f160bef" providerId="AD" clId="Web-{7B494817-E8E5-1A94-A236-0FCDFCEAF745}"/>
    <pc:docChg chg="modSld">
      <pc:chgData name="Gwenan Hine" userId="S::aos179@bangor.ac.uk::3d0af071-1518-40b7-809e-da026f160bef" providerId="AD" clId="Web-{7B494817-E8E5-1A94-A236-0FCDFCEAF745}" dt="2020-06-25T09:43:59.106" v="1241" actId="20577"/>
      <pc:docMkLst>
        <pc:docMk/>
      </pc:docMkLst>
      <pc:sldChg chg="modSp">
        <pc:chgData name="Gwenan Hine" userId="S::aos179@bangor.ac.uk::3d0af071-1518-40b7-809e-da026f160bef" providerId="AD" clId="Web-{7B494817-E8E5-1A94-A236-0FCDFCEAF745}" dt="2020-06-25T09:09:21.418" v="14" actId="20577"/>
        <pc:sldMkLst>
          <pc:docMk/>
          <pc:sldMk cId="1770548331" sldId="256"/>
        </pc:sldMkLst>
        <pc:spChg chg="mod">
          <ac:chgData name="Gwenan Hine" userId="S::aos179@bangor.ac.uk::3d0af071-1518-40b7-809e-da026f160bef" providerId="AD" clId="Web-{7B494817-E8E5-1A94-A236-0FCDFCEAF745}" dt="2020-06-25T09:09:21.418" v="14" actId="20577"/>
          <ac:spMkLst>
            <pc:docMk/>
            <pc:sldMk cId="1770548331" sldId="256"/>
            <ac:spMk id="7" creationId="{96EA410A-D935-46E5-834E-655B72A7BE8D}"/>
          </ac:spMkLst>
        </pc:spChg>
      </pc:sldChg>
      <pc:sldChg chg="modSp">
        <pc:chgData name="Gwenan Hine" userId="S::aos179@bangor.ac.uk::3d0af071-1518-40b7-809e-da026f160bef" providerId="AD" clId="Web-{7B494817-E8E5-1A94-A236-0FCDFCEAF745}" dt="2020-06-25T09:10:21.027" v="165" actId="20577"/>
        <pc:sldMkLst>
          <pc:docMk/>
          <pc:sldMk cId="3283734954" sldId="257"/>
        </pc:sldMkLst>
        <pc:spChg chg="mod">
          <ac:chgData name="Gwenan Hine" userId="S::aos179@bangor.ac.uk::3d0af071-1518-40b7-809e-da026f160bef" providerId="AD" clId="Web-{7B494817-E8E5-1A94-A236-0FCDFCEAF745}" dt="2020-06-25T09:10:21.027" v="165" actId="20577"/>
          <ac:spMkLst>
            <pc:docMk/>
            <pc:sldMk cId="3283734954" sldId="257"/>
            <ac:spMk id="6" creationId="{DD77C000-7C00-4B71-80B3-EEFAE47881A1}"/>
          </ac:spMkLst>
        </pc:spChg>
      </pc:sldChg>
      <pc:sldChg chg="modSp">
        <pc:chgData name="Gwenan Hine" userId="S::aos179@bangor.ac.uk::3d0af071-1518-40b7-809e-da026f160bef" providerId="AD" clId="Web-{7B494817-E8E5-1A94-A236-0FCDFCEAF745}" dt="2020-06-25T09:27:59.106" v="431" actId="20577"/>
        <pc:sldMkLst>
          <pc:docMk/>
          <pc:sldMk cId="4187876568" sldId="258"/>
        </pc:sldMkLst>
        <pc:spChg chg="mod">
          <ac:chgData name="Gwenan Hine" userId="S::aos179@bangor.ac.uk::3d0af071-1518-40b7-809e-da026f160bef" providerId="AD" clId="Web-{7B494817-E8E5-1A94-A236-0FCDFCEAF745}" dt="2020-06-25T09:27:59.106" v="431" actId="20577"/>
          <ac:spMkLst>
            <pc:docMk/>
            <pc:sldMk cId="4187876568" sldId="258"/>
            <ac:spMk id="6" creationId="{2B0CF4E9-2B12-4628-921D-33C9F28F8B4B}"/>
          </ac:spMkLst>
        </pc:spChg>
      </pc:sldChg>
      <pc:sldChg chg="modSp">
        <pc:chgData name="Gwenan Hine" userId="S::aos179@bangor.ac.uk::3d0af071-1518-40b7-809e-da026f160bef" providerId="AD" clId="Web-{7B494817-E8E5-1A94-A236-0FCDFCEAF745}" dt="2020-06-25T09:31:04.903" v="858" actId="20577"/>
        <pc:sldMkLst>
          <pc:docMk/>
          <pc:sldMk cId="2833472391" sldId="259"/>
        </pc:sldMkLst>
        <pc:spChg chg="mod">
          <ac:chgData name="Gwenan Hine" userId="S::aos179@bangor.ac.uk::3d0af071-1518-40b7-809e-da026f160bef" providerId="AD" clId="Web-{7B494817-E8E5-1A94-A236-0FCDFCEAF745}" dt="2020-06-25T09:31:04.903" v="858" actId="20577"/>
          <ac:spMkLst>
            <pc:docMk/>
            <pc:sldMk cId="2833472391" sldId="259"/>
            <ac:spMk id="4" creationId="{E7163E91-0BD3-4D07-BBCA-7698296066EE}"/>
          </ac:spMkLst>
        </pc:spChg>
        <pc:spChg chg="mod">
          <ac:chgData name="Gwenan Hine" userId="S::aos179@bangor.ac.uk::3d0af071-1518-40b7-809e-da026f160bef" providerId="AD" clId="Web-{7B494817-E8E5-1A94-A236-0FCDFCEAF745}" dt="2020-06-25T09:30:12.168" v="650" actId="20577"/>
          <ac:spMkLst>
            <pc:docMk/>
            <pc:sldMk cId="2833472391" sldId="259"/>
            <ac:spMk id="5" creationId="{E7D838B5-96AE-44B0-AEF8-A8FE48404F8B}"/>
          </ac:spMkLst>
        </pc:spChg>
      </pc:sldChg>
      <pc:sldChg chg="addSp modSp">
        <pc:chgData name="Gwenan Hine" userId="S::aos179@bangor.ac.uk::3d0af071-1518-40b7-809e-da026f160bef" providerId="AD" clId="Web-{7B494817-E8E5-1A94-A236-0FCDFCEAF745}" dt="2020-06-25T09:42:32.341" v="1143" actId="20577"/>
        <pc:sldMkLst>
          <pc:docMk/>
          <pc:sldMk cId="4150764718" sldId="260"/>
        </pc:sldMkLst>
        <pc:spChg chg="add mod">
          <ac:chgData name="Gwenan Hine" userId="S::aos179@bangor.ac.uk::3d0af071-1518-40b7-809e-da026f160bef" providerId="AD" clId="Web-{7B494817-E8E5-1A94-A236-0FCDFCEAF745}" dt="2020-06-25T09:42:32.341" v="1143" actId="20577"/>
          <ac:spMkLst>
            <pc:docMk/>
            <pc:sldMk cId="4150764718" sldId="260"/>
            <ac:spMk id="2" creationId="{CE933C83-224F-4B66-80B2-8256401F8E60}"/>
          </ac:spMkLst>
        </pc:spChg>
        <pc:spChg chg="mod">
          <ac:chgData name="Gwenan Hine" userId="S::aos179@bangor.ac.uk::3d0af071-1518-40b7-809e-da026f160bef" providerId="AD" clId="Web-{7B494817-E8E5-1A94-A236-0FCDFCEAF745}" dt="2020-06-25T09:41:50.919" v="1125" actId="1076"/>
          <ac:spMkLst>
            <pc:docMk/>
            <pc:sldMk cId="4150764718" sldId="260"/>
            <ac:spMk id="8" creationId="{AB8ABC51-89FD-4751-8B4A-8CECDFE0D025}"/>
          </ac:spMkLst>
        </pc:spChg>
        <pc:spChg chg="mod">
          <ac:chgData name="Gwenan Hine" userId="S::aos179@bangor.ac.uk::3d0af071-1518-40b7-809e-da026f160bef" providerId="AD" clId="Web-{7B494817-E8E5-1A94-A236-0FCDFCEAF745}" dt="2020-06-25T09:41:35.200" v="1123" actId="1076"/>
          <ac:spMkLst>
            <pc:docMk/>
            <pc:sldMk cId="4150764718" sldId="260"/>
            <ac:spMk id="9" creationId="{83371DC8-B232-4318-9D09-A82F414FF00D}"/>
          </ac:spMkLst>
        </pc:spChg>
        <pc:spChg chg="mod">
          <ac:chgData name="Gwenan Hine" userId="S::aos179@bangor.ac.uk::3d0af071-1518-40b7-809e-da026f160bef" providerId="AD" clId="Web-{7B494817-E8E5-1A94-A236-0FCDFCEAF745}" dt="2020-06-25T09:41:43.263" v="1124" actId="1076"/>
          <ac:spMkLst>
            <pc:docMk/>
            <pc:sldMk cId="4150764718" sldId="260"/>
            <ac:spMk id="10" creationId="{A9A47399-4324-4923-A05C-D91583E41A72}"/>
          </ac:spMkLst>
        </pc:spChg>
        <pc:spChg chg="mod">
          <ac:chgData name="Gwenan Hine" userId="S::aos179@bangor.ac.uk::3d0af071-1518-40b7-809e-da026f160bef" providerId="AD" clId="Web-{7B494817-E8E5-1A94-A236-0FCDFCEAF745}" dt="2020-06-25T09:41:24.138" v="1122" actId="1076"/>
          <ac:spMkLst>
            <pc:docMk/>
            <pc:sldMk cId="4150764718" sldId="260"/>
            <ac:spMk id="11" creationId="{CB554FEE-A0A1-4DB9-B581-AC53B1DB1E7E}"/>
          </ac:spMkLst>
        </pc:spChg>
        <pc:spChg chg="mod">
          <ac:chgData name="Gwenan Hine" userId="S::aos179@bangor.ac.uk::3d0af071-1518-40b7-809e-da026f160bef" providerId="AD" clId="Web-{7B494817-E8E5-1A94-A236-0FCDFCEAF745}" dt="2020-06-25T09:41:18.028" v="1121" actId="1076"/>
          <ac:spMkLst>
            <pc:docMk/>
            <pc:sldMk cId="4150764718" sldId="260"/>
            <ac:spMk id="12" creationId="{ABA92C82-1129-44C5-950B-520795467F14}"/>
          </ac:spMkLst>
        </pc:spChg>
      </pc:sldChg>
      <pc:sldChg chg="modSp">
        <pc:chgData name="Gwenan Hine" userId="S::aos179@bangor.ac.uk::3d0af071-1518-40b7-809e-da026f160bef" providerId="AD" clId="Web-{7B494817-E8E5-1A94-A236-0FCDFCEAF745}" dt="2020-06-25T09:37:29.294" v="1012" actId="20577"/>
        <pc:sldMkLst>
          <pc:docMk/>
          <pc:sldMk cId="582837152" sldId="272"/>
        </pc:sldMkLst>
        <pc:spChg chg="mod">
          <ac:chgData name="Gwenan Hine" userId="S::aos179@bangor.ac.uk::3d0af071-1518-40b7-809e-da026f160bef" providerId="AD" clId="Web-{7B494817-E8E5-1A94-A236-0FCDFCEAF745}" dt="2020-06-25T09:37:29.294" v="1012" actId="20577"/>
          <ac:spMkLst>
            <pc:docMk/>
            <pc:sldMk cId="582837152" sldId="272"/>
            <ac:spMk id="3" creationId="{E5C71B33-C973-4E39-B0FE-46B94763E5F4}"/>
          </ac:spMkLst>
        </pc:spChg>
      </pc:sldChg>
      <pc:sldChg chg="modSp">
        <pc:chgData name="Gwenan Hine" userId="S::aos179@bangor.ac.uk::3d0af071-1518-40b7-809e-da026f160bef" providerId="AD" clId="Web-{7B494817-E8E5-1A94-A236-0FCDFCEAF745}" dt="2020-06-25T09:43:14.731" v="1159" actId="20577"/>
        <pc:sldMkLst>
          <pc:docMk/>
          <pc:sldMk cId="18103129" sldId="274"/>
        </pc:sldMkLst>
        <pc:spChg chg="mod">
          <ac:chgData name="Gwenan Hine" userId="S::aos179@bangor.ac.uk::3d0af071-1518-40b7-809e-da026f160bef" providerId="AD" clId="Web-{7B494817-E8E5-1A94-A236-0FCDFCEAF745}" dt="2020-06-25T09:43:14.731" v="1159" actId="20577"/>
          <ac:spMkLst>
            <pc:docMk/>
            <pc:sldMk cId="18103129" sldId="274"/>
            <ac:spMk id="3" creationId="{ABD9CD09-0F78-4448-9CA2-C8C412C8DDA7}"/>
          </ac:spMkLst>
        </pc:spChg>
      </pc:sldChg>
      <pc:sldChg chg="modSp">
        <pc:chgData name="Gwenan Hine" userId="S::aos179@bangor.ac.uk::3d0af071-1518-40b7-809e-da026f160bef" providerId="AD" clId="Web-{7B494817-E8E5-1A94-A236-0FCDFCEAF745}" dt="2020-06-25T09:43:59.106" v="1240" actId="20577"/>
        <pc:sldMkLst>
          <pc:docMk/>
          <pc:sldMk cId="2431284696" sldId="275"/>
        </pc:sldMkLst>
        <pc:spChg chg="mod">
          <ac:chgData name="Gwenan Hine" userId="S::aos179@bangor.ac.uk::3d0af071-1518-40b7-809e-da026f160bef" providerId="AD" clId="Web-{7B494817-E8E5-1A94-A236-0FCDFCEAF745}" dt="2020-06-25T09:43:59.106" v="1240" actId="20577"/>
          <ac:spMkLst>
            <pc:docMk/>
            <pc:sldMk cId="2431284696" sldId="275"/>
            <ac:spMk id="3" creationId="{6912F04A-04BE-4EC7-8A38-16EF1E976DE8}"/>
          </ac:spMkLst>
        </pc:spChg>
      </pc:sldChg>
      <pc:sldChg chg="modSp">
        <pc:chgData name="Gwenan Hine" userId="S::aos179@bangor.ac.uk::3d0af071-1518-40b7-809e-da026f160bef" providerId="AD" clId="Web-{7B494817-E8E5-1A94-A236-0FCDFCEAF745}" dt="2020-06-25T09:10:54.605" v="191" actId="20577"/>
        <pc:sldMkLst>
          <pc:docMk/>
          <pc:sldMk cId="734490366" sldId="280"/>
        </pc:sldMkLst>
        <pc:spChg chg="mod">
          <ac:chgData name="Gwenan Hine" userId="S::aos179@bangor.ac.uk::3d0af071-1518-40b7-809e-da026f160bef" providerId="AD" clId="Web-{7B494817-E8E5-1A94-A236-0FCDFCEAF745}" dt="2020-06-25T09:10:54.605" v="191" actId="20577"/>
          <ac:spMkLst>
            <pc:docMk/>
            <pc:sldMk cId="734490366" sldId="280"/>
            <ac:spMk id="3" creationId="{7D975839-07EA-4E78-BEB0-B81C6003F61F}"/>
          </ac:spMkLst>
        </pc:spChg>
      </pc:sldChg>
      <pc:sldChg chg="modSp">
        <pc:chgData name="Gwenan Hine" userId="S::aos179@bangor.ac.uk::3d0af071-1518-40b7-809e-da026f160bef" providerId="AD" clId="Web-{7B494817-E8E5-1A94-A236-0FCDFCEAF745}" dt="2020-06-25T09:35:28.450" v="977" actId="20577"/>
        <pc:sldMkLst>
          <pc:docMk/>
          <pc:sldMk cId="985435561" sldId="283"/>
        </pc:sldMkLst>
        <pc:spChg chg="mod">
          <ac:chgData name="Gwenan Hine" userId="S::aos179@bangor.ac.uk::3d0af071-1518-40b7-809e-da026f160bef" providerId="AD" clId="Web-{7B494817-E8E5-1A94-A236-0FCDFCEAF745}" dt="2020-06-25T09:31:23.325" v="861" actId="1076"/>
          <ac:spMkLst>
            <pc:docMk/>
            <pc:sldMk cId="985435561" sldId="283"/>
            <ac:spMk id="2" creationId="{55A8F0CD-E26A-4C9E-9BA0-65B0458ED9D5}"/>
          </ac:spMkLst>
        </pc:spChg>
        <pc:spChg chg="mod">
          <ac:chgData name="Gwenan Hine" userId="S::aos179@bangor.ac.uk::3d0af071-1518-40b7-809e-da026f160bef" providerId="AD" clId="Web-{7B494817-E8E5-1A94-A236-0FCDFCEAF745}" dt="2020-06-25T09:35:28.450" v="977" actId="20577"/>
          <ac:spMkLst>
            <pc:docMk/>
            <pc:sldMk cId="985435561" sldId="283"/>
            <ac:spMk id="3" creationId="{C6E93325-BDB9-4EF5-ADF4-55914FF5077E}"/>
          </ac:spMkLst>
        </pc:spChg>
      </pc:sldChg>
    </pc:docChg>
  </pc:docChgLst>
  <pc:docChgLst>
    <pc:chgData name="Lynne Hughes" userId="618d8467-7298-4e00-be74-715217c53e63" providerId="ADAL" clId="{96B417BE-85F2-493C-8B8C-B74FD5F2F6FC}"/>
    <pc:docChg chg="undo custSel mod addSld modSld sldOrd">
      <pc:chgData name="Lynne Hughes" userId="618d8467-7298-4e00-be74-715217c53e63" providerId="ADAL" clId="{96B417BE-85F2-493C-8B8C-B74FD5F2F6FC}" dt="2020-06-04T08:10:03.153" v="102" actId="26606"/>
      <pc:docMkLst>
        <pc:docMk/>
      </pc:docMkLst>
      <pc:sldChg chg="addSp modSp mod setBg">
        <pc:chgData name="Lynne Hughes" userId="618d8467-7298-4e00-be74-715217c53e63" providerId="ADAL" clId="{96B417BE-85F2-493C-8B8C-B74FD5F2F6FC}" dt="2020-06-04T08:04:04.431" v="62" actId="403"/>
        <pc:sldMkLst>
          <pc:docMk/>
          <pc:sldMk cId="2972354864" sldId="278"/>
        </pc:sldMkLst>
        <pc:spChg chg="mod">
          <ac:chgData name="Lynne Hughes" userId="618d8467-7298-4e00-be74-715217c53e63" providerId="ADAL" clId="{96B417BE-85F2-493C-8B8C-B74FD5F2F6FC}" dt="2020-06-04T08:03:41.711" v="58" actId="26606"/>
          <ac:spMkLst>
            <pc:docMk/>
            <pc:sldMk cId="2972354864" sldId="278"/>
            <ac:spMk id="2" creationId="{F8DC25D0-C622-42FB-8E51-930B410E2131}"/>
          </ac:spMkLst>
        </pc:spChg>
        <pc:spChg chg="mod">
          <ac:chgData name="Lynne Hughes" userId="618d8467-7298-4e00-be74-715217c53e63" providerId="ADAL" clId="{96B417BE-85F2-493C-8B8C-B74FD5F2F6FC}" dt="2020-06-04T08:04:04.431" v="62" actId="403"/>
          <ac:spMkLst>
            <pc:docMk/>
            <pc:sldMk cId="2972354864" sldId="278"/>
            <ac:spMk id="4" creationId="{B29E7BEB-7430-4F34-8C18-4EE92382ED90}"/>
          </ac:spMkLst>
        </pc:spChg>
        <pc:spChg chg="mod">
          <ac:chgData name="Lynne Hughes" userId="618d8467-7298-4e00-be74-715217c53e63" providerId="ADAL" clId="{96B417BE-85F2-493C-8B8C-B74FD5F2F6FC}" dt="2020-06-04T08:03:41.711" v="58" actId="26606"/>
          <ac:spMkLst>
            <pc:docMk/>
            <pc:sldMk cId="2972354864" sldId="278"/>
            <ac:spMk id="5" creationId="{8786158F-5268-419C-9F8C-C33D98D9723A}"/>
          </ac:spMkLst>
        </pc:spChg>
        <pc:spChg chg="add">
          <ac:chgData name="Lynne Hughes" userId="618d8467-7298-4e00-be74-715217c53e63" providerId="ADAL" clId="{96B417BE-85F2-493C-8B8C-B74FD5F2F6FC}" dt="2020-06-04T08:03:41.711" v="58" actId="26606"/>
          <ac:spMkLst>
            <pc:docMk/>
            <pc:sldMk cId="2972354864" sldId="278"/>
            <ac:spMk id="10" creationId="{4C608BEB-860E-4094-8511-78603564A75E}"/>
          </ac:spMkLst>
        </pc:spChg>
        <pc:cxnChg chg="add">
          <ac:chgData name="Lynne Hughes" userId="618d8467-7298-4e00-be74-715217c53e63" providerId="ADAL" clId="{96B417BE-85F2-493C-8B8C-B74FD5F2F6FC}" dt="2020-06-04T08:03:41.711" v="58" actId="26606"/>
          <ac:cxnSpMkLst>
            <pc:docMk/>
            <pc:sldMk cId="2972354864" sldId="278"/>
            <ac:cxnSpMk id="12" creationId="{1F16A8D4-FE87-4604-88B2-394B5D1EB437}"/>
          </ac:cxnSpMkLst>
        </pc:cxnChg>
      </pc:sldChg>
      <pc:sldChg chg="ord">
        <pc:chgData name="Lynne Hughes" userId="618d8467-7298-4e00-be74-715217c53e63" providerId="ADAL" clId="{96B417BE-85F2-493C-8B8C-B74FD5F2F6FC}" dt="2020-06-04T08:05:29.428" v="63"/>
        <pc:sldMkLst>
          <pc:docMk/>
          <pc:sldMk cId="985435561" sldId="283"/>
        </pc:sldMkLst>
      </pc:sldChg>
      <pc:sldChg chg="addSp modSp add mod setBg setClrOvrMap">
        <pc:chgData name="Lynne Hughes" userId="618d8467-7298-4e00-be74-715217c53e63" providerId="ADAL" clId="{96B417BE-85F2-493C-8B8C-B74FD5F2F6FC}" dt="2020-06-04T08:10:03.153" v="102" actId="26606"/>
        <pc:sldMkLst>
          <pc:docMk/>
          <pc:sldMk cId="4025114771" sldId="284"/>
        </pc:sldMkLst>
        <pc:spChg chg="mod">
          <ac:chgData name="Lynne Hughes" userId="618d8467-7298-4e00-be74-715217c53e63" providerId="ADAL" clId="{96B417BE-85F2-493C-8B8C-B74FD5F2F6FC}" dt="2020-06-04T08:10:03.153" v="102" actId="26606"/>
          <ac:spMkLst>
            <pc:docMk/>
            <pc:sldMk cId="4025114771" sldId="284"/>
            <ac:spMk id="2" creationId="{73588294-0288-4DA1-A6E8-50E8E7219388}"/>
          </ac:spMkLst>
        </pc:spChg>
        <pc:spChg chg="mod">
          <ac:chgData name="Lynne Hughes" userId="618d8467-7298-4e00-be74-715217c53e63" providerId="ADAL" clId="{96B417BE-85F2-493C-8B8C-B74FD5F2F6FC}" dt="2020-06-04T08:10:03.153" v="102" actId="26606"/>
          <ac:spMkLst>
            <pc:docMk/>
            <pc:sldMk cId="4025114771" sldId="284"/>
            <ac:spMk id="3" creationId="{3C199979-0EC1-417D-BAEF-8B67A7C68AD0}"/>
          </ac:spMkLst>
        </pc:spChg>
        <pc:spChg chg="add">
          <ac:chgData name="Lynne Hughes" userId="618d8467-7298-4e00-be74-715217c53e63" providerId="ADAL" clId="{96B417BE-85F2-493C-8B8C-B74FD5F2F6FC}" dt="2020-06-04T08:10:03.153" v="102" actId="26606"/>
          <ac:spMkLst>
            <pc:docMk/>
            <pc:sldMk cId="4025114771" sldId="284"/>
            <ac:spMk id="8" creationId="{DFF2AC85-FAA0-4844-813F-83C04D7382E2}"/>
          </ac:spMkLst>
        </pc:spChg>
        <pc:spChg chg="add">
          <ac:chgData name="Lynne Hughes" userId="618d8467-7298-4e00-be74-715217c53e63" providerId="ADAL" clId="{96B417BE-85F2-493C-8B8C-B74FD5F2F6FC}" dt="2020-06-04T08:10:03.153" v="102" actId="26606"/>
          <ac:spMkLst>
            <pc:docMk/>
            <pc:sldMk cId="4025114771" sldId="284"/>
            <ac:spMk id="10" creationId="{89CC0F1E-BAA2-47B1-8F83-7ECB9FD9E009}"/>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B7DA01-5903-4B5D-9B41-B5B942B6772C}"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E7EEC275-F26F-4B78-9231-43EED8B254FB}">
      <dgm:prSet/>
      <dgm:spPr/>
      <dgm:t>
        <a:bodyPr/>
        <a:lstStyle/>
        <a:p>
          <a:pPr>
            <a:lnSpc>
              <a:spcPct val="100000"/>
            </a:lnSpc>
          </a:pPr>
          <a:r>
            <a:rPr lang="en-GB"/>
            <a:t>About the Team </a:t>
          </a:r>
          <a:endParaRPr lang="en-US"/>
        </a:p>
      </dgm:t>
    </dgm:pt>
    <dgm:pt modelId="{B507C9ED-B7F8-4E69-ADC0-E55CFFA2D353}" type="parTrans" cxnId="{DC667556-8B84-4FB8-A26E-3D34C595CF1A}">
      <dgm:prSet/>
      <dgm:spPr/>
      <dgm:t>
        <a:bodyPr/>
        <a:lstStyle/>
        <a:p>
          <a:endParaRPr lang="en-US"/>
        </a:p>
      </dgm:t>
    </dgm:pt>
    <dgm:pt modelId="{B282A59A-117A-4F1B-A3B4-EF2D4B767C83}" type="sibTrans" cxnId="{DC667556-8B84-4FB8-A26E-3D34C595CF1A}">
      <dgm:prSet/>
      <dgm:spPr/>
      <dgm:t>
        <a:bodyPr/>
        <a:lstStyle/>
        <a:p>
          <a:endParaRPr lang="en-US"/>
        </a:p>
      </dgm:t>
    </dgm:pt>
    <dgm:pt modelId="{23D73F73-DAAD-4EAE-AC5B-D8EE0A20F6E3}">
      <dgm:prSet/>
      <dgm:spPr/>
      <dgm:t>
        <a:bodyPr/>
        <a:lstStyle/>
        <a:p>
          <a:pPr>
            <a:lnSpc>
              <a:spcPct val="100000"/>
            </a:lnSpc>
          </a:pPr>
          <a:r>
            <a:rPr lang="en-GB"/>
            <a:t>Contact Us </a:t>
          </a:r>
          <a:endParaRPr lang="en-US"/>
        </a:p>
      </dgm:t>
    </dgm:pt>
    <dgm:pt modelId="{F1D74042-00E6-4614-9C9F-E58FD9E7F7F2}" type="parTrans" cxnId="{CD10029F-0C5A-4242-9AEA-77909079D719}">
      <dgm:prSet/>
      <dgm:spPr/>
      <dgm:t>
        <a:bodyPr/>
        <a:lstStyle/>
        <a:p>
          <a:endParaRPr lang="en-US"/>
        </a:p>
      </dgm:t>
    </dgm:pt>
    <dgm:pt modelId="{EF45C9EE-104E-43D1-91AB-680D9E2D5FA3}" type="sibTrans" cxnId="{CD10029F-0C5A-4242-9AEA-77909079D719}">
      <dgm:prSet/>
      <dgm:spPr/>
      <dgm:t>
        <a:bodyPr/>
        <a:lstStyle/>
        <a:p>
          <a:endParaRPr lang="en-US"/>
        </a:p>
      </dgm:t>
    </dgm:pt>
    <dgm:pt modelId="{FCE3AC12-AA86-4E8B-9C60-D816DEAC9952}">
      <dgm:prSet/>
      <dgm:spPr/>
      <dgm:t>
        <a:bodyPr/>
        <a:lstStyle/>
        <a:p>
          <a:pPr>
            <a:lnSpc>
              <a:spcPct val="100000"/>
            </a:lnSpc>
          </a:pPr>
          <a:r>
            <a:rPr lang="en-GB"/>
            <a:t>Frequently Asked Questions?</a:t>
          </a:r>
          <a:endParaRPr lang="en-US"/>
        </a:p>
      </dgm:t>
    </dgm:pt>
    <dgm:pt modelId="{2F650C2D-3B6B-4EDC-9D86-216503992EFB}" type="parTrans" cxnId="{206DF56F-0D95-40FE-B89B-7AC0B15489E0}">
      <dgm:prSet/>
      <dgm:spPr/>
      <dgm:t>
        <a:bodyPr/>
        <a:lstStyle/>
        <a:p>
          <a:endParaRPr lang="en-US"/>
        </a:p>
      </dgm:t>
    </dgm:pt>
    <dgm:pt modelId="{29934FFA-E6D5-4ABD-A347-04B0825E55D2}" type="sibTrans" cxnId="{206DF56F-0D95-40FE-B89B-7AC0B15489E0}">
      <dgm:prSet/>
      <dgm:spPr/>
      <dgm:t>
        <a:bodyPr/>
        <a:lstStyle/>
        <a:p>
          <a:endParaRPr lang="en-US"/>
        </a:p>
      </dgm:t>
    </dgm:pt>
    <dgm:pt modelId="{7EDB0568-D98A-477F-B8AB-4BE4A5E891F8}">
      <dgm:prSet/>
      <dgm:spPr/>
      <dgm:t>
        <a:bodyPr/>
        <a:lstStyle/>
        <a:p>
          <a:pPr>
            <a:lnSpc>
              <a:spcPct val="100000"/>
            </a:lnSpc>
          </a:pPr>
          <a:r>
            <a:rPr lang="en-GB"/>
            <a:t>Staff Briefing Sessions </a:t>
          </a:r>
          <a:endParaRPr lang="en-US"/>
        </a:p>
      </dgm:t>
    </dgm:pt>
    <dgm:pt modelId="{BD17FABA-CF89-4334-99E0-4BE5A49E8C12}" type="parTrans" cxnId="{28F90CE8-7365-4EF2-8E70-3239662FFE92}">
      <dgm:prSet/>
      <dgm:spPr/>
      <dgm:t>
        <a:bodyPr/>
        <a:lstStyle/>
        <a:p>
          <a:endParaRPr lang="en-US"/>
        </a:p>
      </dgm:t>
    </dgm:pt>
    <dgm:pt modelId="{FDEAA05E-79D2-448B-939D-98F249E78DD3}" type="sibTrans" cxnId="{28F90CE8-7365-4EF2-8E70-3239662FFE92}">
      <dgm:prSet/>
      <dgm:spPr/>
      <dgm:t>
        <a:bodyPr/>
        <a:lstStyle/>
        <a:p>
          <a:endParaRPr lang="en-US"/>
        </a:p>
      </dgm:t>
    </dgm:pt>
    <dgm:pt modelId="{BF1A0178-FC71-4166-89A1-6ED8163C50E5}">
      <dgm:prSet/>
      <dgm:spPr/>
      <dgm:t>
        <a:bodyPr/>
        <a:lstStyle/>
        <a:p>
          <a:pPr>
            <a:lnSpc>
              <a:spcPct val="100000"/>
            </a:lnSpc>
          </a:pPr>
          <a:r>
            <a:rPr lang="en-GB" dirty="0"/>
            <a:t>Student (Tier 4)</a:t>
          </a:r>
          <a:endParaRPr lang="en-US" dirty="0"/>
        </a:p>
      </dgm:t>
    </dgm:pt>
    <dgm:pt modelId="{77D45EED-FAD5-4136-88FA-673139A25069}" type="parTrans" cxnId="{24AF5D88-9008-44F9-93EB-7FB6571E0652}">
      <dgm:prSet/>
      <dgm:spPr/>
      <dgm:t>
        <a:bodyPr/>
        <a:lstStyle/>
        <a:p>
          <a:endParaRPr lang="en-US"/>
        </a:p>
      </dgm:t>
    </dgm:pt>
    <dgm:pt modelId="{89ECBFDB-A270-465D-821C-E15F957641EE}" type="sibTrans" cxnId="{24AF5D88-9008-44F9-93EB-7FB6571E0652}">
      <dgm:prSet/>
      <dgm:spPr/>
      <dgm:t>
        <a:bodyPr/>
        <a:lstStyle/>
        <a:p>
          <a:endParaRPr lang="en-US"/>
        </a:p>
      </dgm:t>
    </dgm:pt>
    <dgm:pt modelId="{CB59141B-BCF9-40BD-9301-1F0F02A7728D}" type="pres">
      <dgm:prSet presAssocID="{BBB7DA01-5903-4B5D-9B41-B5B942B6772C}" presName="root" presStyleCnt="0">
        <dgm:presLayoutVars>
          <dgm:dir/>
          <dgm:resizeHandles val="exact"/>
        </dgm:presLayoutVars>
      </dgm:prSet>
      <dgm:spPr/>
    </dgm:pt>
    <dgm:pt modelId="{04B1F489-967D-407A-B368-195A31C64C5C}" type="pres">
      <dgm:prSet presAssocID="{E7EEC275-F26F-4B78-9231-43EED8B254FB}" presName="compNode" presStyleCnt="0"/>
      <dgm:spPr/>
    </dgm:pt>
    <dgm:pt modelId="{0AB26932-BF30-43B2-AF01-E54E4268189D}" type="pres">
      <dgm:prSet presAssocID="{E7EEC275-F26F-4B78-9231-43EED8B254FB}" presName="bgRect" presStyleLbl="bgShp" presStyleIdx="0" presStyleCnt="5"/>
      <dgm:spPr/>
    </dgm:pt>
    <dgm:pt modelId="{EFBCBD39-D817-4B57-B976-82E8E24DB1A3}" type="pres">
      <dgm:prSet presAssocID="{E7EEC275-F26F-4B78-9231-43EED8B254FB}"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ers"/>
        </a:ext>
      </dgm:extLst>
    </dgm:pt>
    <dgm:pt modelId="{04EFC405-A6B8-4254-B71D-76D82064807E}" type="pres">
      <dgm:prSet presAssocID="{E7EEC275-F26F-4B78-9231-43EED8B254FB}" presName="spaceRect" presStyleCnt="0"/>
      <dgm:spPr/>
    </dgm:pt>
    <dgm:pt modelId="{33E3961E-B0D6-495B-AEAB-7C3F66A5E7C9}" type="pres">
      <dgm:prSet presAssocID="{E7EEC275-F26F-4B78-9231-43EED8B254FB}" presName="parTx" presStyleLbl="revTx" presStyleIdx="0" presStyleCnt="5">
        <dgm:presLayoutVars>
          <dgm:chMax val="0"/>
          <dgm:chPref val="0"/>
        </dgm:presLayoutVars>
      </dgm:prSet>
      <dgm:spPr/>
    </dgm:pt>
    <dgm:pt modelId="{A31DA958-5B04-4E8B-B4E8-E43E2D47DC0A}" type="pres">
      <dgm:prSet presAssocID="{B282A59A-117A-4F1B-A3B4-EF2D4B767C83}" presName="sibTrans" presStyleCnt="0"/>
      <dgm:spPr/>
    </dgm:pt>
    <dgm:pt modelId="{CEF53D51-63F7-4E6E-B8CD-5733537729ED}" type="pres">
      <dgm:prSet presAssocID="{23D73F73-DAAD-4EAE-AC5B-D8EE0A20F6E3}" presName="compNode" presStyleCnt="0"/>
      <dgm:spPr/>
    </dgm:pt>
    <dgm:pt modelId="{A7BC7F95-65CC-40F1-9305-7901AE625EC7}" type="pres">
      <dgm:prSet presAssocID="{23D73F73-DAAD-4EAE-AC5B-D8EE0A20F6E3}" presName="bgRect" presStyleLbl="bgShp" presStyleIdx="1" presStyleCnt="5"/>
      <dgm:spPr/>
    </dgm:pt>
    <dgm:pt modelId="{94E0EA68-1404-4EE9-8D4E-5EC543AB3002}" type="pres">
      <dgm:prSet presAssocID="{23D73F73-DAAD-4EAE-AC5B-D8EE0A20F6E3}"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Email"/>
        </a:ext>
      </dgm:extLst>
    </dgm:pt>
    <dgm:pt modelId="{DAE12AB6-1A3A-4771-A319-187D6886BDAD}" type="pres">
      <dgm:prSet presAssocID="{23D73F73-DAAD-4EAE-AC5B-D8EE0A20F6E3}" presName="spaceRect" presStyleCnt="0"/>
      <dgm:spPr/>
    </dgm:pt>
    <dgm:pt modelId="{46BFC053-7060-463E-88ED-F4C9DE9DAD6A}" type="pres">
      <dgm:prSet presAssocID="{23D73F73-DAAD-4EAE-AC5B-D8EE0A20F6E3}" presName="parTx" presStyleLbl="revTx" presStyleIdx="1" presStyleCnt="5">
        <dgm:presLayoutVars>
          <dgm:chMax val="0"/>
          <dgm:chPref val="0"/>
        </dgm:presLayoutVars>
      </dgm:prSet>
      <dgm:spPr/>
    </dgm:pt>
    <dgm:pt modelId="{3DF58F7B-ED03-4A67-B67A-ED85613A8C66}" type="pres">
      <dgm:prSet presAssocID="{EF45C9EE-104E-43D1-91AB-680D9E2D5FA3}" presName="sibTrans" presStyleCnt="0"/>
      <dgm:spPr/>
    </dgm:pt>
    <dgm:pt modelId="{C6D03754-E252-4C83-AD29-064190A0DB36}" type="pres">
      <dgm:prSet presAssocID="{FCE3AC12-AA86-4E8B-9C60-D816DEAC9952}" presName="compNode" presStyleCnt="0"/>
      <dgm:spPr/>
    </dgm:pt>
    <dgm:pt modelId="{C97826C0-30C4-40E5-9579-39C1FB979CBB}" type="pres">
      <dgm:prSet presAssocID="{FCE3AC12-AA86-4E8B-9C60-D816DEAC9952}" presName="bgRect" presStyleLbl="bgShp" presStyleIdx="2" presStyleCnt="5"/>
      <dgm:spPr/>
    </dgm:pt>
    <dgm:pt modelId="{D6771200-1898-4537-A108-27E21D355E98}" type="pres">
      <dgm:prSet presAssocID="{FCE3AC12-AA86-4E8B-9C60-D816DEAC9952}"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Questions"/>
        </a:ext>
      </dgm:extLst>
    </dgm:pt>
    <dgm:pt modelId="{F9BD3F74-D726-4568-82E4-C86003DFEC85}" type="pres">
      <dgm:prSet presAssocID="{FCE3AC12-AA86-4E8B-9C60-D816DEAC9952}" presName="spaceRect" presStyleCnt="0"/>
      <dgm:spPr/>
    </dgm:pt>
    <dgm:pt modelId="{3DCB6203-3396-4D98-9418-7297EF2E80D3}" type="pres">
      <dgm:prSet presAssocID="{FCE3AC12-AA86-4E8B-9C60-D816DEAC9952}" presName="parTx" presStyleLbl="revTx" presStyleIdx="2" presStyleCnt="5">
        <dgm:presLayoutVars>
          <dgm:chMax val="0"/>
          <dgm:chPref val="0"/>
        </dgm:presLayoutVars>
      </dgm:prSet>
      <dgm:spPr/>
    </dgm:pt>
    <dgm:pt modelId="{0F04F3D4-C95A-4C5A-B9BC-93F40B7C1F58}" type="pres">
      <dgm:prSet presAssocID="{29934FFA-E6D5-4ABD-A347-04B0825E55D2}" presName="sibTrans" presStyleCnt="0"/>
      <dgm:spPr/>
    </dgm:pt>
    <dgm:pt modelId="{F2999719-D739-4679-A531-E5BDFC6A4201}" type="pres">
      <dgm:prSet presAssocID="{7EDB0568-D98A-477F-B8AB-4BE4A5E891F8}" presName="compNode" presStyleCnt="0"/>
      <dgm:spPr/>
    </dgm:pt>
    <dgm:pt modelId="{71DA0A03-E9DA-48F3-ABDC-FCDE226E5FC1}" type="pres">
      <dgm:prSet presAssocID="{7EDB0568-D98A-477F-B8AB-4BE4A5E891F8}" presName="bgRect" presStyleLbl="bgShp" presStyleIdx="3" presStyleCnt="5"/>
      <dgm:spPr/>
    </dgm:pt>
    <dgm:pt modelId="{D7DE7FE9-C855-4E73-8CEE-5C627DDF6BBA}" type="pres">
      <dgm:prSet presAssocID="{7EDB0568-D98A-477F-B8AB-4BE4A5E891F8}"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Users"/>
        </a:ext>
      </dgm:extLst>
    </dgm:pt>
    <dgm:pt modelId="{85D3BE3E-9CFD-4D3A-A61D-E6DFADDE94F0}" type="pres">
      <dgm:prSet presAssocID="{7EDB0568-D98A-477F-B8AB-4BE4A5E891F8}" presName="spaceRect" presStyleCnt="0"/>
      <dgm:spPr/>
    </dgm:pt>
    <dgm:pt modelId="{3196AF0A-927C-4FDF-947B-505414EB61C2}" type="pres">
      <dgm:prSet presAssocID="{7EDB0568-D98A-477F-B8AB-4BE4A5E891F8}" presName="parTx" presStyleLbl="revTx" presStyleIdx="3" presStyleCnt="5">
        <dgm:presLayoutVars>
          <dgm:chMax val="0"/>
          <dgm:chPref val="0"/>
        </dgm:presLayoutVars>
      </dgm:prSet>
      <dgm:spPr/>
    </dgm:pt>
    <dgm:pt modelId="{843D46E6-ED20-4FAF-AA7C-81D91BFAEF72}" type="pres">
      <dgm:prSet presAssocID="{FDEAA05E-79D2-448B-939D-98F249E78DD3}" presName="sibTrans" presStyleCnt="0"/>
      <dgm:spPr/>
    </dgm:pt>
    <dgm:pt modelId="{0DFABAC9-8A77-45F9-A4AD-D195B42DC695}" type="pres">
      <dgm:prSet presAssocID="{BF1A0178-FC71-4166-89A1-6ED8163C50E5}" presName="compNode" presStyleCnt="0"/>
      <dgm:spPr/>
    </dgm:pt>
    <dgm:pt modelId="{E8C4C5C9-2981-46E8-94FA-B730AD9E008C}" type="pres">
      <dgm:prSet presAssocID="{BF1A0178-FC71-4166-89A1-6ED8163C50E5}" presName="bgRect" presStyleLbl="bgShp" presStyleIdx="4" presStyleCnt="5"/>
      <dgm:spPr/>
    </dgm:pt>
    <dgm:pt modelId="{CAF4768C-A1C3-4DB5-8CEB-8F98DF78E340}" type="pres">
      <dgm:prSet presAssocID="{BF1A0178-FC71-4166-89A1-6ED8163C50E5}"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heckmark"/>
        </a:ext>
      </dgm:extLst>
    </dgm:pt>
    <dgm:pt modelId="{B1868140-D982-462F-A5BD-AB1BA7A740F9}" type="pres">
      <dgm:prSet presAssocID="{BF1A0178-FC71-4166-89A1-6ED8163C50E5}" presName="spaceRect" presStyleCnt="0"/>
      <dgm:spPr/>
    </dgm:pt>
    <dgm:pt modelId="{717E1BA3-7197-4EAA-93A9-6B21B79D9590}" type="pres">
      <dgm:prSet presAssocID="{BF1A0178-FC71-4166-89A1-6ED8163C50E5}" presName="parTx" presStyleLbl="revTx" presStyleIdx="4" presStyleCnt="5">
        <dgm:presLayoutVars>
          <dgm:chMax val="0"/>
          <dgm:chPref val="0"/>
        </dgm:presLayoutVars>
      </dgm:prSet>
      <dgm:spPr/>
    </dgm:pt>
  </dgm:ptLst>
  <dgm:cxnLst>
    <dgm:cxn modelId="{93914F18-D371-466B-B221-B44BB12259F2}" type="presOf" srcId="{7EDB0568-D98A-477F-B8AB-4BE4A5E891F8}" destId="{3196AF0A-927C-4FDF-947B-505414EB61C2}" srcOrd="0" destOrd="0" presId="urn:microsoft.com/office/officeart/2018/2/layout/IconVerticalSolidList"/>
    <dgm:cxn modelId="{AD95A31A-AAB1-44AE-9A66-99EBCA5C26E8}" type="presOf" srcId="{FCE3AC12-AA86-4E8B-9C60-D816DEAC9952}" destId="{3DCB6203-3396-4D98-9418-7297EF2E80D3}" srcOrd="0" destOrd="0" presId="urn:microsoft.com/office/officeart/2018/2/layout/IconVerticalSolidList"/>
    <dgm:cxn modelId="{2827CE21-BB75-43A3-9B19-4E331208F131}" type="presOf" srcId="{E7EEC275-F26F-4B78-9231-43EED8B254FB}" destId="{33E3961E-B0D6-495B-AEAB-7C3F66A5E7C9}" srcOrd="0" destOrd="0" presId="urn:microsoft.com/office/officeart/2018/2/layout/IconVerticalSolidList"/>
    <dgm:cxn modelId="{206DF56F-0D95-40FE-B89B-7AC0B15489E0}" srcId="{BBB7DA01-5903-4B5D-9B41-B5B942B6772C}" destId="{FCE3AC12-AA86-4E8B-9C60-D816DEAC9952}" srcOrd="2" destOrd="0" parTransId="{2F650C2D-3B6B-4EDC-9D86-216503992EFB}" sibTransId="{29934FFA-E6D5-4ABD-A347-04B0825E55D2}"/>
    <dgm:cxn modelId="{08E18B50-D970-40F9-9142-E881A144A4FE}" type="presOf" srcId="{23D73F73-DAAD-4EAE-AC5B-D8EE0A20F6E3}" destId="{46BFC053-7060-463E-88ED-F4C9DE9DAD6A}" srcOrd="0" destOrd="0" presId="urn:microsoft.com/office/officeart/2018/2/layout/IconVerticalSolidList"/>
    <dgm:cxn modelId="{DC667556-8B84-4FB8-A26E-3D34C595CF1A}" srcId="{BBB7DA01-5903-4B5D-9B41-B5B942B6772C}" destId="{E7EEC275-F26F-4B78-9231-43EED8B254FB}" srcOrd="0" destOrd="0" parTransId="{B507C9ED-B7F8-4E69-ADC0-E55CFFA2D353}" sibTransId="{B282A59A-117A-4F1B-A3B4-EF2D4B767C83}"/>
    <dgm:cxn modelId="{24AF5D88-9008-44F9-93EB-7FB6571E0652}" srcId="{BBB7DA01-5903-4B5D-9B41-B5B942B6772C}" destId="{BF1A0178-FC71-4166-89A1-6ED8163C50E5}" srcOrd="4" destOrd="0" parTransId="{77D45EED-FAD5-4136-88FA-673139A25069}" sibTransId="{89ECBFDB-A270-465D-821C-E15F957641EE}"/>
    <dgm:cxn modelId="{CD10029F-0C5A-4242-9AEA-77909079D719}" srcId="{BBB7DA01-5903-4B5D-9B41-B5B942B6772C}" destId="{23D73F73-DAAD-4EAE-AC5B-D8EE0A20F6E3}" srcOrd="1" destOrd="0" parTransId="{F1D74042-00E6-4614-9C9F-E58FD9E7F7F2}" sibTransId="{EF45C9EE-104E-43D1-91AB-680D9E2D5FA3}"/>
    <dgm:cxn modelId="{FD6BF8D0-E0F0-44A1-85AC-3D82E8FBEA63}" type="presOf" srcId="{BBB7DA01-5903-4B5D-9B41-B5B942B6772C}" destId="{CB59141B-BCF9-40BD-9301-1F0F02A7728D}" srcOrd="0" destOrd="0" presId="urn:microsoft.com/office/officeart/2018/2/layout/IconVerticalSolidList"/>
    <dgm:cxn modelId="{28F90CE8-7365-4EF2-8E70-3239662FFE92}" srcId="{BBB7DA01-5903-4B5D-9B41-B5B942B6772C}" destId="{7EDB0568-D98A-477F-B8AB-4BE4A5E891F8}" srcOrd="3" destOrd="0" parTransId="{BD17FABA-CF89-4334-99E0-4BE5A49E8C12}" sibTransId="{FDEAA05E-79D2-448B-939D-98F249E78DD3}"/>
    <dgm:cxn modelId="{95414EF9-B908-4BD7-A843-A4850DEAC019}" type="presOf" srcId="{BF1A0178-FC71-4166-89A1-6ED8163C50E5}" destId="{717E1BA3-7197-4EAA-93A9-6B21B79D9590}" srcOrd="0" destOrd="0" presId="urn:microsoft.com/office/officeart/2018/2/layout/IconVerticalSolidList"/>
    <dgm:cxn modelId="{2258485D-E30B-4917-8851-593EB7EF73B1}" type="presParOf" srcId="{CB59141B-BCF9-40BD-9301-1F0F02A7728D}" destId="{04B1F489-967D-407A-B368-195A31C64C5C}" srcOrd="0" destOrd="0" presId="urn:microsoft.com/office/officeart/2018/2/layout/IconVerticalSolidList"/>
    <dgm:cxn modelId="{E13875E8-D03B-4C4E-8FA8-889799FF58FD}" type="presParOf" srcId="{04B1F489-967D-407A-B368-195A31C64C5C}" destId="{0AB26932-BF30-43B2-AF01-E54E4268189D}" srcOrd="0" destOrd="0" presId="urn:microsoft.com/office/officeart/2018/2/layout/IconVerticalSolidList"/>
    <dgm:cxn modelId="{CCB53790-FCE7-4FBC-9DAB-FB7E30913378}" type="presParOf" srcId="{04B1F489-967D-407A-B368-195A31C64C5C}" destId="{EFBCBD39-D817-4B57-B976-82E8E24DB1A3}" srcOrd="1" destOrd="0" presId="urn:microsoft.com/office/officeart/2018/2/layout/IconVerticalSolidList"/>
    <dgm:cxn modelId="{43A498D6-7D68-46E2-80CE-23216F29146A}" type="presParOf" srcId="{04B1F489-967D-407A-B368-195A31C64C5C}" destId="{04EFC405-A6B8-4254-B71D-76D82064807E}" srcOrd="2" destOrd="0" presId="urn:microsoft.com/office/officeart/2018/2/layout/IconVerticalSolidList"/>
    <dgm:cxn modelId="{33809ED1-AC7A-44F7-8C7E-E493D011ADB4}" type="presParOf" srcId="{04B1F489-967D-407A-B368-195A31C64C5C}" destId="{33E3961E-B0D6-495B-AEAB-7C3F66A5E7C9}" srcOrd="3" destOrd="0" presId="urn:microsoft.com/office/officeart/2018/2/layout/IconVerticalSolidList"/>
    <dgm:cxn modelId="{32D62FD9-5FE5-4696-A80D-B62CCF12F0D2}" type="presParOf" srcId="{CB59141B-BCF9-40BD-9301-1F0F02A7728D}" destId="{A31DA958-5B04-4E8B-B4E8-E43E2D47DC0A}" srcOrd="1" destOrd="0" presId="urn:microsoft.com/office/officeart/2018/2/layout/IconVerticalSolidList"/>
    <dgm:cxn modelId="{53199A13-0994-4515-8F35-FADC5D36D474}" type="presParOf" srcId="{CB59141B-BCF9-40BD-9301-1F0F02A7728D}" destId="{CEF53D51-63F7-4E6E-B8CD-5733537729ED}" srcOrd="2" destOrd="0" presId="urn:microsoft.com/office/officeart/2018/2/layout/IconVerticalSolidList"/>
    <dgm:cxn modelId="{FC4036DB-088A-429E-9F19-C956B14CFE53}" type="presParOf" srcId="{CEF53D51-63F7-4E6E-B8CD-5733537729ED}" destId="{A7BC7F95-65CC-40F1-9305-7901AE625EC7}" srcOrd="0" destOrd="0" presId="urn:microsoft.com/office/officeart/2018/2/layout/IconVerticalSolidList"/>
    <dgm:cxn modelId="{E50230C5-EDDB-49B4-B98F-EC7B8C561CE3}" type="presParOf" srcId="{CEF53D51-63F7-4E6E-B8CD-5733537729ED}" destId="{94E0EA68-1404-4EE9-8D4E-5EC543AB3002}" srcOrd="1" destOrd="0" presId="urn:microsoft.com/office/officeart/2018/2/layout/IconVerticalSolidList"/>
    <dgm:cxn modelId="{E9D592DA-C336-48CB-B1FB-9E5D07C19F2D}" type="presParOf" srcId="{CEF53D51-63F7-4E6E-B8CD-5733537729ED}" destId="{DAE12AB6-1A3A-4771-A319-187D6886BDAD}" srcOrd="2" destOrd="0" presId="urn:microsoft.com/office/officeart/2018/2/layout/IconVerticalSolidList"/>
    <dgm:cxn modelId="{9BD04EBA-730D-41DB-8190-829F00095AC6}" type="presParOf" srcId="{CEF53D51-63F7-4E6E-B8CD-5733537729ED}" destId="{46BFC053-7060-463E-88ED-F4C9DE9DAD6A}" srcOrd="3" destOrd="0" presId="urn:microsoft.com/office/officeart/2018/2/layout/IconVerticalSolidList"/>
    <dgm:cxn modelId="{B2E45232-5089-41CF-846A-C7B242101130}" type="presParOf" srcId="{CB59141B-BCF9-40BD-9301-1F0F02A7728D}" destId="{3DF58F7B-ED03-4A67-B67A-ED85613A8C66}" srcOrd="3" destOrd="0" presId="urn:microsoft.com/office/officeart/2018/2/layout/IconVerticalSolidList"/>
    <dgm:cxn modelId="{6B4E9916-0E5D-4017-9669-15DF0240D6CF}" type="presParOf" srcId="{CB59141B-BCF9-40BD-9301-1F0F02A7728D}" destId="{C6D03754-E252-4C83-AD29-064190A0DB36}" srcOrd="4" destOrd="0" presId="urn:microsoft.com/office/officeart/2018/2/layout/IconVerticalSolidList"/>
    <dgm:cxn modelId="{A90CCAEF-B083-4825-8F22-1CD53B2BE0A6}" type="presParOf" srcId="{C6D03754-E252-4C83-AD29-064190A0DB36}" destId="{C97826C0-30C4-40E5-9579-39C1FB979CBB}" srcOrd="0" destOrd="0" presId="urn:microsoft.com/office/officeart/2018/2/layout/IconVerticalSolidList"/>
    <dgm:cxn modelId="{BD772508-6DBB-4597-BA1C-647CE60000B4}" type="presParOf" srcId="{C6D03754-E252-4C83-AD29-064190A0DB36}" destId="{D6771200-1898-4537-A108-27E21D355E98}" srcOrd="1" destOrd="0" presId="urn:microsoft.com/office/officeart/2018/2/layout/IconVerticalSolidList"/>
    <dgm:cxn modelId="{40AF7E86-456F-457F-A176-191B5C025AAF}" type="presParOf" srcId="{C6D03754-E252-4C83-AD29-064190A0DB36}" destId="{F9BD3F74-D726-4568-82E4-C86003DFEC85}" srcOrd="2" destOrd="0" presId="urn:microsoft.com/office/officeart/2018/2/layout/IconVerticalSolidList"/>
    <dgm:cxn modelId="{DE073D58-7BFB-4A25-B619-9F119EB29303}" type="presParOf" srcId="{C6D03754-E252-4C83-AD29-064190A0DB36}" destId="{3DCB6203-3396-4D98-9418-7297EF2E80D3}" srcOrd="3" destOrd="0" presId="urn:microsoft.com/office/officeart/2018/2/layout/IconVerticalSolidList"/>
    <dgm:cxn modelId="{609D9B8B-E7DC-4584-87AB-FA312C9A1669}" type="presParOf" srcId="{CB59141B-BCF9-40BD-9301-1F0F02A7728D}" destId="{0F04F3D4-C95A-4C5A-B9BC-93F40B7C1F58}" srcOrd="5" destOrd="0" presId="urn:microsoft.com/office/officeart/2018/2/layout/IconVerticalSolidList"/>
    <dgm:cxn modelId="{F1860176-534E-4120-82BC-8E27AAB154E9}" type="presParOf" srcId="{CB59141B-BCF9-40BD-9301-1F0F02A7728D}" destId="{F2999719-D739-4679-A531-E5BDFC6A4201}" srcOrd="6" destOrd="0" presId="urn:microsoft.com/office/officeart/2018/2/layout/IconVerticalSolidList"/>
    <dgm:cxn modelId="{19DC50B7-40E2-45B3-9727-C1C1BB6E2B29}" type="presParOf" srcId="{F2999719-D739-4679-A531-E5BDFC6A4201}" destId="{71DA0A03-E9DA-48F3-ABDC-FCDE226E5FC1}" srcOrd="0" destOrd="0" presId="urn:microsoft.com/office/officeart/2018/2/layout/IconVerticalSolidList"/>
    <dgm:cxn modelId="{11D67E42-016A-4215-89F2-339B139C09B1}" type="presParOf" srcId="{F2999719-D739-4679-A531-E5BDFC6A4201}" destId="{D7DE7FE9-C855-4E73-8CEE-5C627DDF6BBA}" srcOrd="1" destOrd="0" presId="urn:microsoft.com/office/officeart/2018/2/layout/IconVerticalSolidList"/>
    <dgm:cxn modelId="{9C4C5D22-C363-4758-AEF4-32530F9216E1}" type="presParOf" srcId="{F2999719-D739-4679-A531-E5BDFC6A4201}" destId="{85D3BE3E-9CFD-4D3A-A61D-E6DFADDE94F0}" srcOrd="2" destOrd="0" presId="urn:microsoft.com/office/officeart/2018/2/layout/IconVerticalSolidList"/>
    <dgm:cxn modelId="{20CA0952-DAA8-45D1-8A4B-A11411674A1E}" type="presParOf" srcId="{F2999719-D739-4679-A531-E5BDFC6A4201}" destId="{3196AF0A-927C-4FDF-947B-505414EB61C2}" srcOrd="3" destOrd="0" presId="urn:microsoft.com/office/officeart/2018/2/layout/IconVerticalSolidList"/>
    <dgm:cxn modelId="{9091F3FC-BCE3-40DE-9206-EC02D6AFDA8F}" type="presParOf" srcId="{CB59141B-BCF9-40BD-9301-1F0F02A7728D}" destId="{843D46E6-ED20-4FAF-AA7C-81D91BFAEF72}" srcOrd="7" destOrd="0" presId="urn:microsoft.com/office/officeart/2018/2/layout/IconVerticalSolidList"/>
    <dgm:cxn modelId="{5A43BDED-8981-47E3-84AD-E60A3E523523}" type="presParOf" srcId="{CB59141B-BCF9-40BD-9301-1F0F02A7728D}" destId="{0DFABAC9-8A77-45F9-A4AD-D195B42DC695}" srcOrd="8" destOrd="0" presId="urn:microsoft.com/office/officeart/2018/2/layout/IconVerticalSolidList"/>
    <dgm:cxn modelId="{02198840-6C24-46AB-AC6C-6C325BC494DB}" type="presParOf" srcId="{0DFABAC9-8A77-45F9-A4AD-D195B42DC695}" destId="{E8C4C5C9-2981-46E8-94FA-B730AD9E008C}" srcOrd="0" destOrd="0" presId="urn:microsoft.com/office/officeart/2018/2/layout/IconVerticalSolidList"/>
    <dgm:cxn modelId="{9894D558-0A8F-46FF-B6E0-FBD8DA4990B2}" type="presParOf" srcId="{0DFABAC9-8A77-45F9-A4AD-D195B42DC695}" destId="{CAF4768C-A1C3-4DB5-8CEB-8F98DF78E340}" srcOrd="1" destOrd="0" presId="urn:microsoft.com/office/officeart/2018/2/layout/IconVerticalSolidList"/>
    <dgm:cxn modelId="{F51F4F22-591A-40ED-A87E-4E750A73160F}" type="presParOf" srcId="{0DFABAC9-8A77-45F9-A4AD-D195B42DC695}" destId="{B1868140-D982-462F-A5BD-AB1BA7A740F9}" srcOrd="2" destOrd="0" presId="urn:microsoft.com/office/officeart/2018/2/layout/IconVerticalSolidList"/>
    <dgm:cxn modelId="{DB69ADE0-E061-429D-8AD7-DE49A0E1EA45}" type="presParOf" srcId="{0DFABAC9-8A77-45F9-A4AD-D195B42DC695}" destId="{717E1BA3-7197-4EAA-93A9-6B21B79D959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440EEC-5B6B-4864-A0A9-C34C5081CE94}"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0DB5D766-71A4-4B46-8BD2-00B4842ADC8D}">
      <dgm:prSet/>
      <dgm:spPr/>
      <dgm:t>
        <a:bodyPr/>
        <a:lstStyle/>
        <a:p>
          <a:r>
            <a:rPr lang="en-GB"/>
            <a:t>What are E-Gates</a:t>
          </a:r>
          <a:endParaRPr lang="en-US"/>
        </a:p>
      </dgm:t>
    </dgm:pt>
    <dgm:pt modelId="{FB438523-1473-4D9C-8AD4-28BE43573C71}" type="parTrans" cxnId="{8E295E08-F666-4C8C-B703-E75FDE47F5BC}">
      <dgm:prSet/>
      <dgm:spPr/>
      <dgm:t>
        <a:bodyPr/>
        <a:lstStyle/>
        <a:p>
          <a:endParaRPr lang="en-US"/>
        </a:p>
      </dgm:t>
    </dgm:pt>
    <dgm:pt modelId="{D61FF551-9263-4EE1-A762-D52A9B59A0DE}" type="sibTrans" cxnId="{8E295E08-F666-4C8C-B703-E75FDE47F5BC}">
      <dgm:prSet/>
      <dgm:spPr/>
      <dgm:t>
        <a:bodyPr/>
        <a:lstStyle/>
        <a:p>
          <a:endParaRPr lang="en-US"/>
        </a:p>
      </dgm:t>
    </dgm:pt>
    <dgm:pt modelId="{D68CDB48-A745-488E-81E2-5181F4A7AD47}">
      <dgm:prSet/>
      <dgm:spPr/>
      <dgm:t>
        <a:bodyPr/>
        <a:lstStyle/>
        <a:p>
          <a:r>
            <a:rPr lang="en-GB"/>
            <a:t>Other types of Visas </a:t>
          </a:r>
          <a:endParaRPr lang="en-US"/>
        </a:p>
      </dgm:t>
    </dgm:pt>
    <dgm:pt modelId="{CEFFF363-8FE5-4FCD-83D8-828A8B44A336}" type="parTrans" cxnId="{7AC87FF7-0C51-4705-84B7-12ADF61184A4}">
      <dgm:prSet/>
      <dgm:spPr/>
      <dgm:t>
        <a:bodyPr/>
        <a:lstStyle/>
        <a:p>
          <a:endParaRPr lang="en-US"/>
        </a:p>
      </dgm:t>
    </dgm:pt>
    <dgm:pt modelId="{8C403FA1-B245-42E6-B747-B4631331EDBE}" type="sibTrans" cxnId="{7AC87FF7-0C51-4705-84B7-12ADF61184A4}">
      <dgm:prSet/>
      <dgm:spPr/>
      <dgm:t>
        <a:bodyPr/>
        <a:lstStyle/>
        <a:p>
          <a:endParaRPr lang="en-US"/>
        </a:p>
      </dgm:t>
    </dgm:pt>
    <dgm:pt modelId="{F90784E8-7964-43B2-9DBA-D1F121C617DD}">
      <dgm:prSet/>
      <dgm:spPr/>
      <dgm:t>
        <a:bodyPr/>
        <a:lstStyle/>
        <a:p>
          <a:r>
            <a:rPr lang="en-GB"/>
            <a:t>Can I change my course?</a:t>
          </a:r>
          <a:endParaRPr lang="en-US"/>
        </a:p>
      </dgm:t>
    </dgm:pt>
    <dgm:pt modelId="{5424BC7C-C7BE-4862-82B4-8316ADC808EE}" type="parTrans" cxnId="{59F29971-48A4-4646-9432-7BF8AD8CF5DC}">
      <dgm:prSet/>
      <dgm:spPr/>
      <dgm:t>
        <a:bodyPr/>
        <a:lstStyle/>
        <a:p>
          <a:endParaRPr lang="en-US"/>
        </a:p>
      </dgm:t>
    </dgm:pt>
    <dgm:pt modelId="{A7E4D3EC-FAB2-4783-ABB2-9928DAE6CCC5}" type="sibTrans" cxnId="{59F29971-48A4-4646-9432-7BF8AD8CF5DC}">
      <dgm:prSet/>
      <dgm:spPr/>
      <dgm:t>
        <a:bodyPr/>
        <a:lstStyle/>
        <a:p>
          <a:endParaRPr lang="en-US"/>
        </a:p>
      </dgm:t>
    </dgm:pt>
    <dgm:pt modelId="{4F25499E-1660-4BE4-A262-3B6D88014C5B}">
      <dgm:prSet/>
      <dgm:spPr/>
      <dgm:t>
        <a:bodyPr/>
        <a:lstStyle/>
        <a:p>
          <a:r>
            <a:rPr lang="en-GB"/>
            <a:t>Can I change to another UK University?</a:t>
          </a:r>
          <a:endParaRPr lang="en-US"/>
        </a:p>
      </dgm:t>
    </dgm:pt>
    <dgm:pt modelId="{81F5F060-5BFD-46E9-96D8-4F3B2735A8E2}" type="parTrans" cxnId="{C092E7AC-3672-40C9-9B0A-BB84239E4735}">
      <dgm:prSet/>
      <dgm:spPr/>
      <dgm:t>
        <a:bodyPr/>
        <a:lstStyle/>
        <a:p>
          <a:endParaRPr lang="en-US"/>
        </a:p>
      </dgm:t>
    </dgm:pt>
    <dgm:pt modelId="{FFA7649A-0B21-467C-8946-1D6E2CD3678E}" type="sibTrans" cxnId="{C092E7AC-3672-40C9-9B0A-BB84239E4735}">
      <dgm:prSet/>
      <dgm:spPr/>
      <dgm:t>
        <a:bodyPr/>
        <a:lstStyle/>
        <a:p>
          <a:endParaRPr lang="en-US"/>
        </a:p>
      </dgm:t>
    </dgm:pt>
    <dgm:pt modelId="{578E6F45-747E-47FF-AD78-1025BD04766D}">
      <dgm:prSet/>
      <dgm:spPr/>
      <dgm:t>
        <a:bodyPr/>
        <a:lstStyle/>
        <a:p>
          <a:r>
            <a:rPr lang="en-GB"/>
            <a:t>Can I apply for a DES?</a:t>
          </a:r>
          <a:endParaRPr lang="en-US"/>
        </a:p>
      </dgm:t>
    </dgm:pt>
    <dgm:pt modelId="{39396657-1F2A-461A-BFD9-3FB973F391E7}" type="parTrans" cxnId="{3C90B53E-C245-407A-A1D7-6DE46244DFB9}">
      <dgm:prSet/>
      <dgm:spPr/>
      <dgm:t>
        <a:bodyPr/>
        <a:lstStyle/>
        <a:p>
          <a:endParaRPr lang="en-US"/>
        </a:p>
      </dgm:t>
    </dgm:pt>
    <dgm:pt modelId="{8A2A2502-0BEB-4C6D-903E-3BF7296C927D}" type="sibTrans" cxnId="{3C90B53E-C245-407A-A1D7-6DE46244DFB9}">
      <dgm:prSet/>
      <dgm:spPr/>
      <dgm:t>
        <a:bodyPr/>
        <a:lstStyle/>
        <a:p>
          <a:endParaRPr lang="en-US"/>
        </a:p>
      </dgm:t>
    </dgm:pt>
    <dgm:pt modelId="{32387E45-F3F8-4381-A98A-E314FC89223C}">
      <dgm:prSet/>
      <dgm:spPr/>
      <dgm:t>
        <a:bodyPr/>
        <a:lstStyle/>
        <a:p>
          <a:r>
            <a:rPr lang="en-US"/>
            <a:t>TB Testing</a:t>
          </a:r>
        </a:p>
      </dgm:t>
    </dgm:pt>
    <dgm:pt modelId="{8DD4198A-145F-4B64-922D-80016437B638}" type="parTrans" cxnId="{EA768BFD-216E-4762-8BE1-4F1760E8944A}">
      <dgm:prSet/>
      <dgm:spPr/>
      <dgm:t>
        <a:bodyPr/>
        <a:lstStyle/>
        <a:p>
          <a:endParaRPr lang="en-GB"/>
        </a:p>
      </dgm:t>
    </dgm:pt>
    <dgm:pt modelId="{A6F7A53E-9FDD-4D0A-829E-C807DEBC4140}" type="sibTrans" cxnId="{EA768BFD-216E-4762-8BE1-4F1760E8944A}">
      <dgm:prSet/>
      <dgm:spPr/>
      <dgm:t>
        <a:bodyPr/>
        <a:lstStyle/>
        <a:p>
          <a:endParaRPr lang="en-GB"/>
        </a:p>
      </dgm:t>
    </dgm:pt>
    <dgm:pt modelId="{13F93E5C-0E6F-4C4E-87FD-FF58F0AE5777}">
      <dgm:prSet/>
      <dgm:spPr/>
      <dgm:t>
        <a:bodyPr/>
        <a:lstStyle/>
        <a:p>
          <a:r>
            <a:rPr lang="en-US"/>
            <a:t>What courses require an ATAS Certificate?</a:t>
          </a:r>
        </a:p>
      </dgm:t>
    </dgm:pt>
    <dgm:pt modelId="{B10CB928-0116-4086-BF6B-C5E90B27F1EC}" type="parTrans" cxnId="{E35AC5BC-6079-431A-A7E2-9675A46AD5D9}">
      <dgm:prSet/>
      <dgm:spPr/>
      <dgm:t>
        <a:bodyPr/>
        <a:lstStyle/>
        <a:p>
          <a:endParaRPr lang="en-GB"/>
        </a:p>
      </dgm:t>
    </dgm:pt>
    <dgm:pt modelId="{9D526149-77C5-4D4F-8A0D-0AD46B929345}" type="sibTrans" cxnId="{E35AC5BC-6079-431A-A7E2-9675A46AD5D9}">
      <dgm:prSet/>
      <dgm:spPr/>
      <dgm:t>
        <a:bodyPr/>
        <a:lstStyle/>
        <a:p>
          <a:endParaRPr lang="en-GB"/>
        </a:p>
      </dgm:t>
    </dgm:pt>
    <dgm:pt modelId="{A37E6FE4-CDC8-4714-A79E-4AFBBE7F19EE}">
      <dgm:prSet/>
      <dgm:spPr/>
      <dgm:t>
        <a:bodyPr/>
        <a:lstStyle/>
        <a:p>
          <a:r>
            <a:rPr lang="en-US"/>
            <a:t>Academic Progression</a:t>
          </a:r>
        </a:p>
      </dgm:t>
    </dgm:pt>
    <dgm:pt modelId="{B728C996-7274-44E7-A42D-647168ADBE7D}" type="parTrans" cxnId="{505949FE-9EA5-40C9-A9D7-B13CA135FE3F}">
      <dgm:prSet/>
      <dgm:spPr/>
      <dgm:t>
        <a:bodyPr/>
        <a:lstStyle/>
        <a:p>
          <a:endParaRPr lang="en-GB"/>
        </a:p>
      </dgm:t>
    </dgm:pt>
    <dgm:pt modelId="{8B627B08-CC60-4C71-895C-B86BBA3B6887}" type="sibTrans" cxnId="{505949FE-9EA5-40C9-A9D7-B13CA135FE3F}">
      <dgm:prSet/>
      <dgm:spPr/>
      <dgm:t>
        <a:bodyPr/>
        <a:lstStyle/>
        <a:p>
          <a:endParaRPr lang="en-GB"/>
        </a:p>
      </dgm:t>
    </dgm:pt>
    <dgm:pt modelId="{C4937EF0-4C36-434F-9381-B10A3C85DB2F}">
      <dgm:prSet/>
      <dgm:spPr/>
      <dgm:t>
        <a:bodyPr/>
        <a:lstStyle/>
        <a:p>
          <a:r>
            <a:rPr lang="en-US"/>
            <a:t>Study and Time Limit Extensions</a:t>
          </a:r>
        </a:p>
      </dgm:t>
    </dgm:pt>
    <dgm:pt modelId="{CE31BD14-121B-4BE7-811C-DCBC35B4E9DD}" type="parTrans" cxnId="{ED98CF2A-FACA-464F-8191-30FA2CBEB66B}">
      <dgm:prSet/>
      <dgm:spPr/>
      <dgm:t>
        <a:bodyPr/>
        <a:lstStyle/>
        <a:p>
          <a:endParaRPr lang="en-GB"/>
        </a:p>
      </dgm:t>
    </dgm:pt>
    <dgm:pt modelId="{BA51EFF6-51DA-455D-85AA-B69ED7A385D4}" type="sibTrans" cxnId="{ED98CF2A-FACA-464F-8191-30FA2CBEB66B}">
      <dgm:prSet/>
      <dgm:spPr/>
      <dgm:t>
        <a:bodyPr/>
        <a:lstStyle/>
        <a:p>
          <a:endParaRPr lang="en-GB"/>
        </a:p>
      </dgm:t>
    </dgm:pt>
    <dgm:pt modelId="{8FB242C5-776E-46FC-B335-A1B150FEE499}">
      <dgm:prSet/>
      <dgm:spPr/>
      <dgm:t>
        <a:bodyPr/>
        <a:lstStyle/>
        <a:p>
          <a:r>
            <a:rPr lang="en-US"/>
            <a:t>New CAS for Continuing Students</a:t>
          </a:r>
        </a:p>
      </dgm:t>
    </dgm:pt>
    <dgm:pt modelId="{5B9A91A1-2565-45AC-B81F-B8E7C824775C}" type="parTrans" cxnId="{49A68599-A57A-4F5E-89D1-0C00B4430F8E}">
      <dgm:prSet/>
      <dgm:spPr/>
    </dgm:pt>
    <dgm:pt modelId="{3AD65EB3-C1A0-44ED-AEE3-A402072ED53D}" type="sibTrans" cxnId="{49A68599-A57A-4F5E-89D1-0C00B4430F8E}">
      <dgm:prSet/>
      <dgm:spPr/>
    </dgm:pt>
    <dgm:pt modelId="{25E2A347-5C29-435E-93D8-9D05A15090B3}" type="pres">
      <dgm:prSet presAssocID="{79440EEC-5B6B-4864-A0A9-C34C5081CE94}" presName="linear" presStyleCnt="0">
        <dgm:presLayoutVars>
          <dgm:animLvl val="lvl"/>
          <dgm:resizeHandles val="exact"/>
        </dgm:presLayoutVars>
      </dgm:prSet>
      <dgm:spPr/>
    </dgm:pt>
    <dgm:pt modelId="{7A977861-426E-4C58-B7A1-C174BD88709E}" type="pres">
      <dgm:prSet presAssocID="{0DB5D766-71A4-4B46-8BD2-00B4842ADC8D}" presName="parentText" presStyleLbl="node1" presStyleIdx="0" presStyleCnt="10">
        <dgm:presLayoutVars>
          <dgm:chMax val="0"/>
          <dgm:bulletEnabled val="1"/>
        </dgm:presLayoutVars>
      </dgm:prSet>
      <dgm:spPr/>
    </dgm:pt>
    <dgm:pt modelId="{922F15BC-FA8E-41ED-93A0-33AA206DE277}" type="pres">
      <dgm:prSet presAssocID="{D61FF551-9263-4EE1-A762-D52A9B59A0DE}" presName="spacer" presStyleCnt="0"/>
      <dgm:spPr/>
    </dgm:pt>
    <dgm:pt modelId="{143D5114-4DCE-4A41-B96B-40D9EE78E50C}" type="pres">
      <dgm:prSet presAssocID="{D68CDB48-A745-488E-81E2-5181F4A7AD47}" presName="parentText" presStyleLbl="node1" presStyleIdx="1" presStyleCnt="10">
        <dgm:presLayoutVars>
          <dgm:chMax val="0"/>
          <dgm:bulletEnabled val="1"/>
        </dgm:presLayoutVars>
      </dgm:prSet>
      <dgm:spPr/>
    </dgm:pt>
    <dgm:pt modelId="{F8C771E6-2D86-47ED-921E-05647CF532CE}" type="pres">
      <dgm:prSet presAssocID="{8C403FA1-B245-42E6-B747-B4631331EDBE}" presName="spacer" presStyleCnt="0"/>
      <dgm:spPr/>
    </dgm:pt>
    <dgm:pt modelId="{94C045E7-D2FD-472E-A450-07C8AAD2B23C}" type="pres">
      <dgm:prSet presAssocID="{F90784E8-7964-43B2-9DBA-D1F121C617DD}" presName="parentText" presStyleLbl="node1" presStyleIdx="2" presStyleCnt="10">
        <dgm:presLayoutVars>
          <dgm:chMax val="0"/>
          <dgm:bulletEnabled val="1"/>
        </dgm:presLayoutVars>
      </dgm:prSet>
      <dgm:spPr/>
    </dgm:pt>
    <dgm:pt modelId="{39AB2686-4B3B-4DE5-8CE2-5B4ABB7B64F8}" type="pres">
      <dgm:prSet presAssocID="{A7E4D3EC-FAB2-4783-ABB2-9928DAE6CCC5}" presName="spacer" presStyleCnt="0"/>
      <dgm:spPr/>
    </dgm:pt>
    <dgm:pt modelId="{BF319150-E734-4E14-88E2-4C9E6D854BE1}" type="pres">
      <dgm:prSet presAssocID="{4F25499E-1660-4BE4-A262-3B6D88014C5B}" presName="parentText" presStyleLbl="node1" presStyleIdx="3" presStyleCnt="10">
        <dgm:presLayoutVars>
          <dgm:chMax val="0"/>
          <dgm:bulletEnabled val="1"/>
        </dgm:presLayoutVars>
      </dgm:prSet>
      <dgm:spPr/>
    </dgm:pt>
    <dgm:pt modelId="{B6E6807F-C257-466C-ABEE-B8B2A61BDA46}" type="pres">
      <dgm:prSet presAssocID="{FFA7649A-0B21-467C-8946-1D6E2CD3678E}" presName="spacer" presStyleCnt="0"/>
      <dgm:spPr/>
    </dgm:pt>
    <dgm:pt modelId="{A0CFB8EA-0388-4238-BD69-E6D0E186D154}" type="pres">
      <dgm:prSet presAssocID="{578E6F45-747E-47FF-AD78-1025BD04766D}" presName="parentText" presStyleLbl="node1" presStyleIdx="4" presStyleCnt="10">
        <dgm:presLayoutVars>
          <dgm:chMax val="0"/>
          <dgm:bulletEnabled val="1"/>
        </dgm:presLayoutVars>
      </dgm:prSet>
      <dgm:spPr/>
    </dgm:pt>
    <dgm:pt modelId="{3FAC7190-1D14-4159-A38C-73F86D9CFC79}" type="pres">
      <dgm:prSet presAssocID="{8A2A2502-0BEB-4C6D-903E-3BF7296C927D}" presName="spacer" presStyleCnt="0"/>
      <dgm:spPr/>
    </dgm:pt>
    <dgm:pt modelId="{AECC477F-E1A7-45C4-AE84-D9CBCB766ECD}" type="pres">
      <dgm:prSet presAssocID="{32387E45-F3F8-4381-A98A-E314FC89223C}" presName="parentText" presStyleLbl="node1" presStyleIdx="5" presStyleCnt="10">
        <dgm:presLayoutVars>
          <dgm:chMax val="0"/>
          <dgm:bulletEnabled val="1"/>
        </dgm:presLayoutVars>
      </dgm:prSet>
      <dgm:spPr/>
    </dgm:pt>
    <dgm:pt modelId="{E8C14CD8-F192-47C2-A6A3-68F8DCF35136}" type="pres">
      <dgm:prSet presAssocID="{A6F7A53E-9FDD-4D0A-829E-C807DEBC4140}" presName="spacer" presStyleCnt="0"/>
      <dgm:spPr/>
    </dgm:pt>
    <dgm:pt modelId="{001DC602-3D0F-47A7-B755-F75E4E30F42D}" type="pres">
      <dgm:prSet presAssocID="{13F93E5C-0E6F-4C4E-87FD-FF58F0AE5777}" presName="parentText" presStyleLbl="node1" presStyleIdx="6" presStyleCnt="10">
        <dgm:presLayoutVars>
          <dgm:chMax val="0"/>
          <dgm:bulletEnabled val="1"/>
        </dgm:presLayoutVars>
      </dgm:prSet>
      <dgm:spPr/>
    </dgm:pt>
    <dgm:pt modelId="{AB089853-55F9-400E-8CF9-A92D94C55A3F}" type="pres">
      <dgm:prSet presAssocID="{9D526149-77C5-4D4F-8A0D-0AD46B929345}" presName="spacer" presStyleCnt="0"/>
      <dgm:spPr/>
    </dgm:pt>
    <dgm:pt modelId="{D3F5962C-68D6-4227-A601-8D674B7801FE}" type="pres">
      <dgm:prSet presAssocID="{A37E6FE4-CDC8-4714-A79E-4AFBBE7F19EE}" presName="parentText" presStyleLbl="node1" presStyleIdx="7" presStyleCnt="10">
        <dgm:presLayoutVars>
          <dgm:chMax val="0"/>
          <dgm:bulletEnabled val="1"/>
        </dgm:presLayoutVars>
      </dgm:prSet>
      <dgm:spPr/>
    </dgm:pt>
    <dgm:pt modelId="{364C220B-E36E-4A31-8ABC-68FD2E74C585}" type="pres">
      <dgm:prSet presAssocID="{8B627B08-CC60-4C71-895C-B86BBA3B6887}" presName="spacer" presStyleCnt="0"/>
      <dgm:spPr/>
    </dgm:pt>
    <dgm:pt modelId="{40B4D5F3-8887-4E88-BEFB-BAD2BE4B0C20}" type="pres">
      <dgm:prSet presAssocID="{C4937EF0-4C36-434F-9381-B10A3C85DB2F}" presName="parentText" presStyleLbl="node1" presStyleIdx="8" presStyleCnt="10">
        <dgm:presLayoutVars>
          <dgm:chMax val="0"/>
          <dgm:bulletEnabled val="1"/>
        </dgm:presLayoutVars>
      </dgm:prSet>
      <dgm:spPr/>
    </dgm:pt>
    <dgm:pt modelId="{99A4E2C6-412F-4A36-B392-CF3C613FE76A}" type="pres">
      <dgm:prSet presAssocID="{BA51EFF6-51DA-455D-85AA-B69ED7A385D4}" presName="spacer" presStyleCnt="0"/>
      <dgm:spPr/>
    </dgm:pt>
    <dgm:pt modelId="{F157D075-330F-40E7-B875-40BDE703314F}" type="pres">
      <dgm:prSet presAssocID="{8FB242C5-776E-46FC-B335-A1B150FEE499}" presName="parentText" presStyleLbl="node1" presStyleIdx="9" presStyleCnt="10">
        <dgm:presLayoutVars>
          <dgm:chMax val="0"/>
          <dgm:bulletEnabled val="1"/>
        </dgm:presLayoutVars>
      </dgm:prSet>
      <dgm:spPr/>
    </dgm:pt>
  </dgm:ptLst>
  <dgm:cxnLst>
    <dgm:cxn modelId="{8E295E08-F666-4C8C-B703-E75FDE47F5BC}" srcId="{79440EEC-5B6B-4864-A0A9-C34C5081CE94}" destId="{0DB5D766-71A4-4B46-8BD2-00B4842ADC8D}" srcOrd="0" destOrd="0" parTransId="{FB438523-1473-4D9C-8AD4-28BE43573C71}" sibTransId="{D61FF551-9263-4EE1-A762-D52A9B59A0DE}"/>
    <dgm:cxn modelId="{0ACF560A-77C7-4613-ABE0-6E1D158E73ED}" type="presOf" srcId="{578E6F45-747E-47FF-AD78-1025BD04766D}" destId="{A0CFB8EA-0388-4238-BD69-E6D0E186D154}" srcOrd="0" destOrd="0" presId="urn:microsoft.com/office/officeart/2005/8/layout/vList2"/>
    <dgm:cxn modelId="{ED98CF2A-FACA-464F-8191-30FA2CBEB66B}" srcId="{79440EEC-5B6B-4864-A0A9-C34C5081CE94}" destId="{C4937EF0-4C36-434F-9381-B10A3C85DB2F}" srcOrd="8" destOrd="0" parTransId="{CE31BD14-121B-4BE7-811C-DCBC35B4E9DD}" sibTransId="{BA51EFF6-51DA-455D-85AA-B69ED7A385D4}"/>
    <dgm:cxn modelId="{74B9C034-6478-4380-BA3B-3B88F3CFDA13}" type="presOf" srcId="{0DB5D766-71A4-4B46-8BD2-00B4842ADC8D}" destId="{7A977861-426E-4C58-B7A1-C174BD88709E}" srcOrd="0" destOrd="0" presId="urn:microsoft.com/office/officeart/2005/8/layout/vList2"/>
    <dgm:cxn modelId="{20A2963D-9C80-4EEF-8AF0-BFB115CABE89}" type="presOf" srcId="{D68CDB48-A745-488E-81E2-5181F4A7AD47}" destId="{143D5114-4DCE-4A41-B96B-40D9EE78E50C}" srcOrd="0" destOrd="0" presId="urn:microsoft.com/office/officeart/2005/8/layout/vList2"/>
    <dgm:cxn modelId="{3C90B53E-C245-407A-A1D7-6DE46244DFB9}" srcId="{79440EEC-5B6B-4864-A0A9-C34C5081CE94}" destId="{578E6F45-747E-47FF-AD78-1025BD04766D}" srcOrd="4" destOrd="0" parTransId="{39396657-1F2A-461A-BFD9-3FB973F391E7}" sibTransId="{8A2A2502-0BEB-4C6D-903E-3BF7296C927D}"/>
    <dgm:cxn modelId="{1DB41B48-03D4-4F95-ABDD-89BDACF935CF}" type="presOf" srcId="{13F93E5C-0E6F-4C4E-87FD-FF58F0AE5777}" destId="{001DC602-3D0F-47A7-B755-F75E4E30F42D}" srcOrd="0" destOrd="0" presId="urn:microsoft.com/office/officeart/2005/8/layout/vList2"/>
    <dgm:cxn modelId="{59F29971-48A4-4646-9432-7BF8AD8CF5DC}" srcId="{79440EEC-5B6B-4864-A0A9-C34C5081CE94}" destId="{F90784E8-7964-43B2-9DBA-D1F121C617DD}" srcOrd="2" destOrd="0" parTransId="{5424BC7C-C7BE-4862-82B4-8316ADC808EE}" sibTransId="{A7E4D3EC-FAB2-4783-ABB2-9928DAE6CCC5}"/>
    <dgm:cxn modelId="{AE828B7E-E810-4A1D-B961-610A6C2B4490}" type="presOf" srcId="{8FB242C5-776E-46FC-B335-A1B150FEE499}" destId="{F157D075-330F-40E7-B875-40BDE703314F}" srcOrd="0" destOrd="0" presId="urn:microsoft.com/office/officeart/2005/8/layout/vList2"/>
    <dgm:cxn modelId="{BD869F8E-992A-4D08-AD5D-57A1A39CF240}" type="presOf" srcId="{A37E6FE4-CDC8-4714-A79E-4AFBBE7F19EE}" destId="{D3F5962C-68D6-4227-A601-8D674B7801FE}" srcOrd="0" destOrd="0" presId="urn:microsoft.com/office/officeart/2005/8/layout/vList2"/>
    <dgm:cxn modelId="{D87D5292-A40A-40C0-BEA9-D0FE76EF6A4B}" type="presOf" srcId="{79440EEC-5B6B-4864-A0A9-C34C5081CE94}" destId="{25E2A347-5C29-435E-93D8-9D05A15090B3}" srcOrd="0" destOrd="0" presId="urn:microsoft.com/office/officeart/2005/8/layout/vList2"/>
    <dgm:cxn modelId="{49A68599-A57A-4F5E-89D1-0C00B4430F8E}" srcId="{79440EEC-5B6B-4864-A0A9-C34C5081CE94}" destId="{8FB242C5-776E-46FC-B335-A1B150FEE499}" srcOrd="9" destOrd="0" parTransId="{5B9A91A1-2565-45AC-B81F-B8E7C824775C}" sibTransId="{3AD65EB3-C1A0-44ED-AEE3-A402072ED53D}"/>
    <dgm:cxn modelId="{227092A6-5972-40AB-9D74-BE4D28A97440}" type="presOf" srcId="{32387E45-F3F8-4381-A98A-E314FC89223C}" destId="{AECC477F-E1A7-45C4-AE84-D9CBCB766ECD}" srcOrd="0" destOrd="0" presId="urn:microsoft.com/office/officeart/2005/8/layout/vList2"/>
    <dgm:cxn modelId="{C092E7AC-3672-40C9-9B0A-BB84239E4735}" srcId="{79440EEC-5B6B-4864-A0A9-C34C5081CE94}" destId="{4F25499E-1660-4BE4-A262-3B6D88014C5B}" srcOrd="3" destOrd="0" parTransId="{81F5F060-5BFD-46E9-96D8-4F3B2735A8E2}" sibTransId="{FFA7649A-0B21-467C-8946-1D6E2CD3678E}"/>
    <dgm:cxn modelId="{598888BB-7DD2-4524-A7B9-879B75C1CDE7}" type="presOf" srcId="{4F25499E-1660-4BE4-A262-3B6D88014C5B}" destId="{BF319150-E734-4E14-88E2-4C9E6D854BE1}" srcOrd="0" destOrd="0" presId="urn:microsoft.com/office/officeart/2005/8/layout/vList2"/>
    <dgm:cxn modelId="{E35AC5BC-6079-431A-A7E2-9675A46AD5D9}" srcId="{79440EEC-5B6B-4864-A0A9-C34C5081CE94}" destId="{13F93E5C-0E6F-4C4E-87FD-FF58F0AE5777}" srcOrd="6" destOrd="0" parTransId="{B10CB928-0116-4086-BF6B-C5E90B27F1EC}" sibTransId="{9D526149-77C5-4D4F-8A0D-0AD46B929345}"/>
    <dgm:cxn modelId="{488A53D1-48F3-4DBA-ADD4-315C7A515D22}" type="presOf" srcId="{C4937EF0-4C36-434F-9381-B10A3C85DB2F}" destId="{40B4D5F3-8887-4E88-BEFB-BAD2BE4B0C20}" srcOrd="0" destOrd="0" presId="urn:microsoft.com/office/officeart/2005/8/layout/vList2"/>
    <dgm:cxn modelId="{7AC87FF7-0C51-4705-84B7-12ADF61184A4}" srcId="{79440EEC-5B6B-4864-A0A9-C34C5081CE94}" destId="{D68CDB48-A745-488E-81E2-5181F4A7AD47}" srcOrd="1" destOrd="0" parTransId="{CEFFF363-8FE5-4FCD-83D8-828A8B44A336}" sibTransId="{8C403FA1-B245-42E6-B747-B4631331EDBE}"/>
    <dgm:cxn modelId="{1ACBF9F7-B346-45F8-AF35-C2ADDA0E9292}" type="presOf" srcId="{F90784E8-7964-43B2-9DBA-D1F121C617DD}" destId="{94C045E7-D2FD-472E-A450-07C8AAD2B23C}" srcOrd="0" destOrd="0" presId="urn:microsoft.com/office/officeart/2005/8/layout/vList2"/>
    <dgm:cxn modelId="{EA768BFD-216E-4762-8BE1-4F1760E8944A}" srcId="{79440EEC-5B6B-4864-A0A9-C34C5081CE94}" destId="{32387E45-F3F8-4381-A98A-E314FC89223C}" srcOrd="5" destOrd="0" parTransId="{8DD4198A-145F-4B64-922D-80016437B638}" sibTransId="{A6F7A53E-9FDD-4D0A-829E-C807DEBC4140}"/>
    <dgm:cxn modelId="{505949FE-9EA5-40C9-A9D7-B13CA135FE3F}" srcId="{79440EEC-5B6B-4864-A0A9-C34C5081CE94}" destId="{A37E6FE4-CDC8-4714-A79E-4AFBBE7F19EE}" srcOrd="7" destOrd="0" parTransId="{B728C996-7274-44E7-A42D-647168ADBE7D}" sibTransId="{8B627B08-CC60-4C71-895C-B86BBA3B6887}"/>
    <dgm:cxn modelId="{09689C47-AAFF-4E99-AC96-30D9E7E6D96E}" type="presParOf" srcId="{25E2A347-5C29-435E-93D8-9D05A15090B3}" destId="{7A977861-426E-4C58-B7A1-C174BD88709E}" srcOrd="0" destOrd="0" presId="urn:microsoft.com/office/officeart/2005/8/layout/vList2"/>
    <dgm:cxn modelId="{77B65D8E-DAF0-450A-803D-293AA4AC3EBE}" type="presParOf" srcId="{25E2A347-5C29-435E-93D8-9D05A15090B3}" destId="{922F15BC-FA8E-41ED-93A0-33AA206DE277}" srcOrd="1" destOrd="0" presId="urn:microsoft.com/office/officeart/2005/8/layout/vList2"/>
    <dgm:cxn modelId="{18F4E798-74A0-43CA-925F-85744EA82949}" type="presParOf" srcId="{25E2A347-5C29-435E-93D8-9D05A15090B3}" destId="{143D5114-4DCE-4A41-B96B-40D9EE78E50C}" srcOrd="2" destOrd="0" presId="urn:microsoft.com/office/officeart/2005/8/layout/vList2"/>
    <dgm:cxn modelId="{074D230C-09D1-4760-A5E1-AFD5FA6B3881}" type="presParOf" srcId="{25E2A347-5C29-435E-93D8-9D05A15090B3}" destId="{F8C771E6-2D86-47ED-921E-05647CF532CE}" srcOrd="3" destOrd="0" presId="urn:microsoft.com/office/officeart/2005/8/layout/vList2"/>
    <dgm:cxn modelId="{7FC61B88-EFFC-400C-804E-196F90A55661}" type="presParOf" srcId="{25E2A347-5C29-435E-93D8-9D05A15090B3}" destId="{94C045E7-D2FD-472E-A450-07C8AAD2B23C}" srcOrd="4" destOrd="0" presId="urn:microsoft.com/office/officeart/2005/8/layout/vList2"/>
    <dgm:cxn modelId="{C7CFA6B3-F59F-4F51-9E0F-E572A12B4A3C}" type="presParOf" srcId="{25E2A347-5C29-435E-93D8-9D05A15090B3}" destId="{39AB2686-4B3B-4DE5-8CE2-5B4ABB7B64F8}" srcOrd="5" destOrd="0" presId="urn:microsoft.com/office/officeart/2005/8/layout/vList2"/>
    <dgm:cxn modelId="{1B1BA854-F077-4712-8507-D4461F28F61B}" type="presParOf" srcId="{25E2A347-5C29-435E-93D8-9D05A15090B3}" destId="{BF319150-E734-4E14-88E2-4C9E6D854BE1}" srcOrd="6" destOrd="0" presId="urn:microsoft.com/office/officeart/2005/8/layout/vList2"/>
    <dgm:cxn modelId="{71DDD4BA-BF4A-4A06-AB73-F3B74C66DA12}" type="presParOf" srcId="{25E2A347-5C29-435E-93D8-9D05A15090B3}" destId="{B6E6807F-C257-466C-ABEE-B8B2A61BDA46}" srcOrd="7" destOrd="0" presId="urn:microsoft.com/office/officeart/2005/8/layout/vList2"/>
    <dgm:cxn modelId="{D1ECFF14-3A91-44DD-A411-D0807243B357}" type="presParOf" srcId="{25E2A347-5C29-435E-93D8-9D05A15090B3}" destId="{A0CFB8EA-0388-4238-BD69-E6D0E186D154}" srcOrd="8" destOrd="0" presId="urn:microsoft.com/office/officeart/2005/8/layout/vList2"/>
    <dgm:cxn modelId="{F4DEB9D6-90AF-4F55-A681-2402FCF3597A}" type="presParOf" srcId="{25E2A347-5C29-435E-93D8-9D05A15090B3}" destId="{3FAC7190-1D14-4159-A38C-73F86D9CFC79}" srcOrd="9" destOrd="0" presId="urn:microsoft.com/office/officeart/2005/8/layout/vList2"/>
    <dgm:cxn modelId="{6108BAD5-D035-4853-91A4-1F295A18861D}" type="presParOf" srcId="{25E2A347-5C29-435E-93D8-9D05A15090B3}" destId="{AECC477F-E1A7-45C4-AE84-D9CBCB766ECD}" srcOrd="10" destOrd="0" presId="urn:microsoft.com/office/officeart/2005/8/layout/vList2"/>
    <dgm:cxn modelId="{FCFF22C0-0D89-4170-ACBC-699D6DC15DC2}" type="presParOf" srcId="{25E2A347-5C29-435E-93D8-9D05A15090B3}" destId="{E8C14CD8-F192-47C2-A6A3-68F8DCF35136}" srcOrd="11" destOrd="0" presId="urn:microsoft.com/office/officeart/2005/8/layout/vList2"/>
    <dgm:cxn modelId="{B77D7508-FC82-4A76-B0ED-48C24669A8C2}" type="presParOf" srcId="{25E2A347-5C29-435E-93D8-9D05A15090B3}" destId="{001DC602-3D0F-47A7-B755-F75E4E30F42D}" srcOrd="12" destOrd="0" presId="urn:microsoft.com/office/officeart/2005/8/layout/vList2"/>
    <dgm:cxn modelId="{D6C0E142-8262-4A3B-807C-57A9D2FAEA77}" type="presParOf" srcId="{25E2A347-5C29-435E-93D8-9D05A15090B3}" destId="{AB089853-55F9-400E-8CF9-A92D94C55A3F}" srcOrd="13" destOrd="0" presId="urn:microsoft.com/office/officeart/2005/8/layout/vList2"/>
    <dgm:cxn modelId="{A5E1C346-F4BD-411B-BE96-C1CCDCDC7581}" type="presParOf" srcId="{25E2A347-5C29-435E-93D8-9D05A15090B3}" destId="{D3F5962C-68D6-4227-A601-8D674B7801FE}" srcOrd="14" destOrd="0" presId="urn:microsoft.com/office/officeart/2005/8/layout/vList2"/>
    <dgm:cxn modelId="{5FC0A4E3-0E7E-4C65-9FC0-09E91EE780C1}" type="presParOf" srcId="{25E2A347-5C29-435E-93D8-9D05A15090B3}" destId="{364C220B-E36E-4A31-8ABC-68FD2E74C585}" srcOrd="15" destOrd="0" presId="urn:microsoft.com/office/officeart/2005/8/layout/vList2"/>
    <dgm:cxn modelId="{AE215FA1-208E-47B7-9D11-E77D568A1032}" type="presParOf" srcId="{25E2A347-5C29-435E-93D8-9D05A15090B3}" destId="{40B4D5F3-8887-4E88-BEFB-BAD2BE4B0C20}" srcOrd="16" destOrd="0" presId="urn:microsoft.com/office/officeart/2005/8/layout/vList2"/>
    <dgm:cxn modelId="{BEB9C611-CA61-4D72-8CDF-E4487B21E97D}" type="presParOf" srcId="{25E2A347-5C29-435E-93D8-9D05A15090B3}" destId="{99A4E2C6-412F-4A36-B392-CF3C613FE76A}" srcOrd="17" destOrd="0" presId="urn:microsoft.com/office/officeart/2005/8/layout/vList2"/>
    <dgm:cxn modelId="{A6E42B65-4AFC-4543-8D80-48F026F4F799}" type="presParOf" srcId="{25E2A347-5C29-435E-93D8-9D05A15090B3}" destId="{F157D075-330F-40E7-B875-40BDE703314F}" srcOrd="1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B26932-BF30-43B2-AF01-E54E4268189D}">
      <dsp:nvSpPr>
        <dsp:cNvPr id="0" name=""/>
        <dsp:cNvSpPr/>
      </dsp:nvSpPr>
      <dsp:spPr>
        <a:xfrm>
          <a:off x="0" y="4597"/>
          <a:ext cx="6513603" cy="9793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BCBD39-D817-4B57-B976-82E8E24DB1A3}">
      <dsp:nvSpPr>
        <dsp:cNvPr id="0" name=""/>
        <dsp:cNvSpPr/>
      </dsp:nvSpPr>
      <dsp:spPr>
        <a:xfrm>
          <a:off x="296259" y="224956"/>
          <a:ext cx="538654" cy="53865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3E3961E-B0D6-495B-AEAB-7C3F66A5E7C9}">
      <dsp:nvSpPr>
        <dsp:cNvPr id="0" name=""/>
        <dsp:cNvSpPr/>
      </dsp:nvSpPr>
      <dsp:spPr>
        <a:xfrm>
          <a:off x="1131174" y="4597"/>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44550">
            <a:lnSpc>
              <a:spcPct val="100000"/>
            </a:lnSpc>
            <a:spcBef>
              <a:spcPct val="0"/>
            </a:spcBef>
            <a:spcAft>
              <a:spcPct val="35000"/>
            </a:spcAft>
            <a:buNone/>
          </a:pPr>
          <a:r>
            <a:rPr lang="en-GB" sz="1900" kern="1200"/>
            <a:t>About the Team </a:t>
          </a:r>
          <a:endParaRPr lang="en-US" sz="1900" kern="1200"/>
        </a:p>
      </dsp:txBody>
      <dsp:txXfrm>
        <a:off x="1131174" y="4597"/>
        <a:ext cx="5382429" cy="979371"/>
      </dsp:txXfrm>
    </dsp:sp>
    <dsp:sp modelId="{A7BC7F95-65CC-40F1-9305-7901AE625EC7}">
      <dsp:nvSpPr>
        <dsp:cNvPr id="0" name=""/>
        <dsp:cNvSpPr/>
      </dsp:nvSpPr>
      <dsp:spPr>
        <a:xfrm>
          <a:off x="0" y="1228812"/>
          <a:ext cx="6513603" cy="9793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4E0EA68-1404-4EE9-8D4E-5EC543AB3002}">
      <dsp:nvSpPr>
        <dsp:cNvPr id="0" name=""/>
        <dsp:cNvSpPr/>
      </dsp:nvSpPr>
      <dsp:spPr>
        <a:xfrm>
          <a:off x="296259" y="1449171"/>
          <a:ext cx="538654" cy="53865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6BFC053-7060-463E-88ED-F4C9DE9DAD6A}">
      <dsp:nvSpPr>
        <dsp:cNvPr id="0" name=""/>
        <dsp:cNvSpPr/>
      </dsp:nvSpPr>
      <dsp:spPr>
        <a:xfrm>
          <a:off x="1131174" y="1228812"/>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44550">
            <a:lnSpc>
              <a:spcPct val="100000"/>
            </a:lnSpc>
            <a:spcBef>
              <a:spcPct val="0"/>
            </a:spcBef>
            <a:spcAft>
              <a:spcPct val="35000"/>
            </a:spcAft>
            <a:buNone/>
          </a:pPr>
          <a:r>
            <a:rPr lang="en-GB" sz="1900" kern="1200"/>
            <a:t>Contact Us </a:t>
          </a:r>
          <a:endParaRPr lang="en-US" sz="1900" kern="1200"/>
        </a:p>
      </dsp:txBody>
      <dsp:txXfrm>
        <a:off x="1131174" y="1228812"/>
        <a:ext cx="5382429" cy="979371"/>
      </dsp:txXfrm>
    </dsp:sp>
    <dsp:sp modelId="{C97826C0-30C4-40E5-9579-39C1FB979CBB}">
      <dsp:nvSpPr>
        <dsp:cNvPr id="0" name=""/>
        <dsp:cNvSpPr/>
      </dsp:nvSpPr>
      <dsp:spPr>
        <a:xfrm>
          <a:off x="0" y="2453027"/>
          <a:ext cx="6513603" cy="9793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6771200-1898-4537-A108-27E21D355E98}">
      <dsp:nvSpPr>
        <dsp:cNvPr id="0" name=""/>
        <dsp:cNvSpPr/>
      </dsp:nvSpPr>
      <dsp:spPr>
        <a:xfrm>
          <a:off x="296259" y="2673385"/>
          <a:ext cx="538654" cy="53865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DCB6203-3396-4D98-9418-7297EF2E80D3}">
      <dsp:nvSpPr>
        <dsp:cNvPr id="0" name=""/>
        <dsp:cNvSpPr/>
      </dsp:nvSpPr>
      <dsp:spPr>
        <a:xfrm>
          <a:off x="1131174" y="2453027"/>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44550">
            <a:lnSpc>
              <a:spcPct val="100000"/>
            </a:lnSpc>
            <a:spcBef>
              <a:spcPct val="0"/>
            </a:spcBef>
            <a:spcAft>
              <a:spcPct val="35000"/>
            </a:spcAft>
            <a:buNone/>
          </a:pPr>
          <a:r>
            <a:rPr lang="en-GB" sz="1900" kern="1200"/>
            <a:t>Frequently Asked Questions?</a:t>
          </a:r>
          <a:endParaRPr lang="en-US" sz="1900" kern="1200"/>
        </a:p>
      </dsp:txBody>
      <dsp:txXfrm>
        <a:off x="1131174" y="2453027"/>
        <a:ext cx="5382429" cy="979371"/>
      </dsp:txXfrm>
    </dsp:sp>
    <dsp:sp modelId="{71DA0A03-E9DA-48F3-ABDC-FCDE226E5FC1}">
      <dsp:nvSpPr>
        <dsp:cNvPr id="0" name=""/>
        <dsp:cNvSpPr/>
      </dsp:nvSpPr>
      <dsp:spPr>
        <a:xfrm>
          <a:off x="0" y="3677241"/>
          <a:ext cx="6513603" cy="9793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7DE7FE9-C855-4E73-8CEE-5C627DDF6BBA}">
      <dsp:nvSpPr>
        <dsp:cNvPr id="0" name=""/>
        <dsp:cNvSpPr/>
      </dsp:nvSpPr>
      <dsp:spPr>
        <a:xfrm>
          <a:off x="296259" y="3897600"/>
          <a:ext cx="538654" cy="53865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196AF0A-927C-4FDF-947B-505414EB61C2}">
      <dsp:nvSpPr>
        <dsp:cNvPr id="0" name=""/>
        <dsp:cNvSpPr/>
      </dsp:nvSpPr>
      <dsp:spPr>
        <a:xfrm>
          <a:off x="1131174" y="3677241"/>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44550">
            <a:lnSpc>
              <a:spcPct val="100000"/>
            </a:lnSpc>
            <a:spcBef>
              <a:spcPct val="0"/>
            </a:spcBef>
            <a:spcAft>
              <a:spcPct val="35000"/>
            </a:spcAft>
            <a:buNone/>
          </a:pPr>
          <a:r>
            <a:rPr lang="en-GB" sz="1900" kern="1200"/>
            <a:t>Staff Briefing Sessions </a:t>
          </a:r>
          <a:endParaRPr lang="en-US" sz="1900" kern="1200"/>
        </a:p>
      </dsp:txBody>
      <dsp:txXfrm>
        <a:off x="1131174" y="3677241"/>
        <a:ext cx="5382429" cy="979371"/>
      </dsp:txXfrm>
    </dsp:sp>
    <dsp:sp modelId="{E8C4C5C9-2981-46E8-94FA-B730AD9E008C}">
      <dsp:nvSpPr>
        <dsp:cNvPr id="0" name=""/>
        <dsp:cNvSpPr/>
      </dsp:nvSpPr>
      <dsp:spPr>
        <a:xfrm>
          <a:off x="0" y="4901456"/>
          <a:ext cx="6513603" cy="9793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F4768C-A1C3-4DB5-8CEB-8F98DF78E340}">
      <dsp:nvSpPr>
        <dsp:cNvPr id="0" name=""/>
        <dsp:cNvSpPr/>
      </dsp:nvSpPr>
      <dsp:spPr>
        <a:xfrm>
          <a:off x="296259" y="5121814"/>
          <a:ext cx="538654" cy="53865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17E1BA3-7197-4EAA-93A9-6B21B79D9590}">
      <dsp:nvSpPr>
        <dsp:cNvPr id="0" name=""/>
        <dsp:cNvSpPr/>
      </dsp:nvSpPr>
      <dsp:spPr>
        <a:xfrm>
          <a:off x="1131174" y="4901456"/>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44550">
            <a:lnSpc>
              <a:spcPct val="100000"/>
            </a:lnSpc>
            <a:spcBef>
              <a:spcPct val="0"/>
            </a:spcBef>
            <a:spcAft>
              <a:spcPct val="35000"/>
            </a:spcAft>
            <a:buNone/>
          </a:pPr>
          <a:r>
            <a:rPr lang="en-GB" sz="1900" kern="1200" dirty="0"/>
            <a:t>Student (Tier 4)</a:t>
          </a:r>
          <a:endParaRPr lang="en-US" sz="1900" kern="1200" dirty="0"/>
        </a:p>
      </dsp:txBody>
      <dsp:txXfrm>
        <a:off x="1131174" y="4901456"/>
        <a:ext cx="5382429" cy="9793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977861-426E-4C58-B7A1-C174BD88709E}">
      <dsp:nvSpPr>
        <dsp:cNvPr id="0" name=""/>
        <dsp:cNvSpPr/>
      </dsp:nvSpPr>
      <dsp:spPr>
        <a:xfrm>
          <a:off x="0" y="49099"/>
          <a:ext cx="5961345" cy="4797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a:t>What are E-Gates</a:t>
          </a:r>
          <a:endParaRPr lang="en-US" sz="2000" kern="1200"/>
        </a:p>
      </dsp:txBody>
      <dsp:txXfrm>
        <a:off x="23417" y="72516"/>
        <a:ext cx="5914511" cy="432866"/>
      </dsp:txXfrm>
    </dsp:sp>
    <dsp:sp modelId="{143D5114-4DCE-4A41-B96B-40D9EE78E50C}">
      <dsp:nvSpPr>
        <dsp:cNvPr id="0" name=""/>
        <dsp:cNvSpPr/>
      </dsp:nvSpPr>
      <dsp:spPr>
        <a:xfrm>
          <a:off x="0" y="586399"/>
          <a:ext cx="5961345" cy="47970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a:t>Other types of Visas </a:t>
          </a:r>
          <a:endParaRPr lang="en-US" sz="2000" kern="1200"/>
        </a:p>
      </dsp:txBody>
      <dsp:txXfrm>
        <a:off x="23417" y="609816"/>
        <a:ext cx="5914511" cy="432866"/>
      </dsp:txXfrm>
    </dsp:sp>
    <dsp:sp modelId="{94C045E7-D2FD-472E-A450-07C8AAD2B23C}">
      <dsp:nvSpPr>
        <dsp:cNvPr id="0" name=""/>
        <dsp:cNvSpPr/>
      </dsp:nvSpPr>
      <dsp:spPr>
        <a:xfrm>
          <a:off x="0" y="1123699"/>
          <a:ext cx="5961345" cy="47970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a:t>Can I change my course?</a:t>
          </a:r>
          <a:endParaRPr lang="en-US" sz="2000" kern="1200"/>
        </a:p>
      </dsp:txBody>
      <dsp:txXfrm>
        <a:off x="23417" y="1147116"/>
        <a:ext cx="5914511" cy="432866"/>
      </dsp:txXfrm>
    </dsp:sp>
    <dsp:sp modelId="{BF319150-E734-4E14-88E2-4C9E6D854BE1}">
      <dsp:nvSpPr>
        <dsp:cNvPr id="0" name=""/>
        <dsp:cNvSpPr/>
      </dsp:nvSpPr>
      <dsp:spPr>
        <a:xfrm>
          <a:off x="0" y="1660999"/>
          <a:ext cx="5961345" cy="4797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a:t>Can I change to another UK University?</a:t>
          </a:r>
          <a:endParaRPr lang="en-US" sz="2000" kern="1200"/>
        </a:p>
      </dsp:txBody>
      <dsp:txXfrm>
        <a:off x="23417" y="1684416"/>
        <a:ext cx="5914511" cy="432866"/>
      </dsp:txXfrm>
    </dsp:sp>
    <dsp:sp modelId="{A0CFB8EA-0388-4238-BD69-E6D0E186D154}">
      <dsp:nvSpPr>
        <dsp:cNvPr id="0" name=""/>
        <dsp:cNvSpPr/>
      </dsp:nvSpPr>
      <dsp:spPr>
        <a:xfrm>
          <a:off x="0" y="2198299"/>
          <a:ext cx="5961345" cy="47970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a:t>Can I apply for a DES?</a:t>
          </a:r>
          <a:endParaRPr lang="en-US" sz="2000" kern="1200"/>
        </a:p>
      </dsp:txBody>
      <dsp:txXfrm>
        <a:off x="23417" y="2221716"/>
        <a:ext cx="5914511" cy="432866"/>
      </dsp:txXfrm>
    </dsp:sp>
    <dsp:sp modelId="{AECC477F-E1A7-45C4-AE84-D9CBCB766ECD}">
      <dsp:nvSpPr>
        <dsp:cNvPr id="0" name=""/>
        <dsp:cNvSpPr/>
      </dsp:nvSpPr>
      <dsp:spPr>
        <a:xfrm>
          <a:off x="0" y="2735599"/>
          <a:ext cx="5961345" cy="4797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TB Testing</a:t>
          </a:r>
        </a:p>
      </dsp:txBody>
      <dsp:txXfrm>
        <a:off x="23417" y="2759016"/>
        <a:ext cx="5914511" cy="432866"/>
      </dsp:txXfrm>
    </dsp:sp>
    <dsp:sp modelId="{001DC602-3D0F-47A7-B755-F75E4E30F42D}">
      <dsp:nvSpPr>
        <dsp:cNvPr id="0" name=""/>
        <dsp:cNvSpPr/>
      </dsp:nvSpPr>
      <dsp:spPr>
        <a:xfrm>
          <a:off x="0" y="3272899"/>
          <a:ext cx="5961345" cy="47970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What courses require an ATAS Certificate?</a:t>
          </a:r>
        </a:p>
      </dsp:txBody>
      <dsp:txXfrm>
        <a:off x="23417" y="3296316"/>
        <a:ext cx="5914511" cy="432866"/>
      </dsp:txXfrm>
    </dsp:sp>
    <dsp:sp modelId="{D3F5962C-68D6-4227-A601-8D674B7801FE}">
      <dsp:nvSpPr>
        <dsp:cNvPr id="0" name=""/>
        <dsp:cNvSpPr/>
      </dsp:nvSpPr>
      <dsp:spPr>
        <a:xfrm>
          <a:off x="0" y="3810199"/>
          <a:ext cx="5961345" cy="47970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Academic Progression</a:t>
          </a:r>
        </a:p>
      </dsp:txBody>
      <dsp:txXfrm>
        <a:off x="23417" y="3833616"/>
        <a:ext cx="5914511" cy="432866"/>
      </dsp:txXfrm>
    </dsp:sp>
    <dsp:sp modelId="{40B4D5F3-8887-4E88-BEFB-BAD2BE4B0C20}">
      <dsp:nvSpPr>
        <dsp:cNvPr id="0" name=""/>
        <dsp:cNvSpPr/>
      </dsp:nvSpPr>
      <dsp:spPr>
        <a:xfrm>
          <a:off x="0" y="4347499"/>
          <a:ext cx="5961345" cy="4797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Study and Time Limit Extensions</a:t>
          </a:r>
        </a:p>
      </dsp:txBody>
      <dsp:txXfrm>
        <a:off x="23417" y="4370916"/>
        <a:ext cx="5914511" cy="432866"/>
      </dsp:txXfrm>
    </dsp:sp>
    <dsp:sp modelId="{F157D075-330F-40E7-B875-40BDE703314F}">
      <dsp:nvSpPr>
        <dsp:cNvPr id="0" name=""/>
        <dsp:cNvSpPr/>
      </dsp:nvSpPr>
      <dsp:spPr>
        <a:xfrm>
          <a:off x="0" y="4884799"/>
          <a:ext cx="5961345" cy="47970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New CAS for Continuing Students</a:t>
          </a:r>
        </a:p>
      </dsp:txBody>
      <dsp:txXfrm>
        <a:off x="23417" y="4908216"/>
        <a:ext cx="5914511" cy="432866"/>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1825A-9D89-419A-A811-E6B3F3903E2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E08FBB8-FFCE-449E-9E64-F804B3F42B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E275C6B-6E3F-4EA2-8E37-616E443457D2}"/>
              </a:ext>
            </a:extLst>
          </p:cNvPr>
          <p:cNvSpPr>
            <a:spLocks noGrp="1"/>
          </p:cNvSpPr>
          <p:nvPr>
            <p:ph type="dt" sz="half" idx="10"/>
          </p:nvPr>
        </p:nvSpPr>
        <p:spPr/>
        <p:txBody>
          <a:bodyPr/>
          <a:lstStyle/>
          <a:p>
            <a:fld id="{144DB1DB-18FF-4891-8504-91392019FD6B}" type="datetimeFigureOut">
              <a:rPr lang="en-GB" smtClean="0"/>
              <a:t>03/06/2021</a:t>
            </a:fld>
            <a:endParaRPr lang="en-GB"/>
          </a:p>
        </p:txBody>
      </p:sp>
      <p:sp>
        <p:nvSpPr>
          <p:cNvPr id="5" name="Footer Placeholder 4">
            <a:extLst>
              <a:ext uri="{FF2B5EF4-FFF2-40B4-BE49-F238E27FC236}">
                <a16:creationId xmlns:a16="http://schemas.microsoft.com/office/drawing/2014/main" id="{8E37E944-15DF-473C-91CD-3C8EF7546F1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5604554-3321-425E-950B-70F00F201292}"/>
              </a:ext>
            </a:extLst>
          </p:cNvPr>
          <p:cNvSpPr>
            <a:spLocks noGrp="1"/>
          </p:cNvSpPr>
          <p:nvPr>
            <p:ph type="sldNum" sz="quarter" idx="12"/>
          </p:nvPr>
        </p:nvSpPr>
        <p:spPr/>
        <p:txBody>
          <a:bodyPr/>
          <a:lstStyle/>
          <a:p>
            <a:fld id="{8C3B29D7-5136-457D-A60E-D757C92E6443}" type="slidenum">
              <a:rPr lang="en-GB" smtClean="0"/>
              <a:t>‹#›</a:t>
            </a:fld>
            <a:endParaRPr lang="en-GB"/>
          </a:p>
        </p:txBody>
      </p:sp>
    </p:spTree>
    <p:extLst>
      <p:ext uri="{BB962C8B-B14F-4D97-AF65-F5344CB8AC3E}">
        <p14:creationId xmlns:p14="http://schemas.microsoft.com/office/powerpoint/2010/main" val="3036002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1EA6F-1A08-425D-A325-3C177C35E64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45BEDEF-A978-448A-9190-C2D0EA14C10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DD6E739-2118-42B5-A492-D6D9B12FE48D}"/>
              </a:ext>
            </a:extLst>
          </p:cNvPr>
          <p:cNvSpPr>
            <a:spLocks noGrp="1"/>
          </p:cNvSpPr>
          <p:nvPr>
            <p:ph type="dt" sz="half" idx="10"/>
          </p:nvPr>
        </p:nvSpPr>
        <p:spPr/>
        <p:txBody>
          <a:bodyPr/>
          <a:lstStyle/>
          <a:p>
            <a:fld id="{144DB1DB-18FF-4891-8504-91392019FD6B}" type="datetimeFigureOut">
              <a:rPr lang="en-GB" smtClean="0"/>
              <a:t>03/06/2021</a:t>
            </a:fld>
            <a:endParaRPr lang="en-GB"/>
          </a:p>
        </p:txBody>
      </p:sp>
      <p:sp>
        <p:nvSpPr>
          <p:cNvPr id="5" name="Footer Placeholder 4">
            <a:extLst>
              <a:ext uri="{FF2B5EF4-FFF2-40B4-BE49-F238E27FC236}">
                <a16:creationId xmlns:a16="http://schemas.microsoft.com/office/drawing/2014/main" id="{5F6AFDEB-D83B-4179-B700-75F005AD4D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0953368-6475-42B0-BE65-25D4F719490C}"/>
              </a:ext>
            </a:extLst>
          </p:cNvPr>
          <p:cNvSpPr>
            <a:spLocks noGrp="1"/>
          </p:cNvSpPr>
          <p:nvPr>
            <p:ph type="sldNum" sz="quarter" idx="12"/>
          </p:nvPr>
        </p:nvSpPr>
        <p:spPr/>
        <p:txBody>
          <a:bodyPr/>
          <a:lstStyle/>
          <a:p>
            <a:fld id="{8C3B29D7-5136-457D-A60E-D757C92E6443}" type="slidenum">
              <a:rPr lang="en-GB" smtClean="0"/>
              <a:t>‹#›</a:t>
            </a:fld>
            <a:endParaRPr lang="en-GB"/>
          </a:p>
        </p:txBody>
      </p:sp>
    </p:spTree>
    <p:extLst>
      <p:ext uri="{BB962C8B-B14F-4D97-AF65-F5344CB8AC3E}">
        <p14:creationId xmlns:p14="http://schemas.microsoft.com/office/powerpoint/2010/main" val="343153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C43E92-7C48-4E73-AEAB-E422188E51E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C1B1793-D336-4A9C-9F2E-7553CEE99BA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C31EA4F-25C5-4E11-BCBA-17E13233FCBF}"/>
              </a:ext>
            </a:extLst>
          </p:cNvPr>
          <p:cNvSpPr>
            <a:spLocks noGrp="1"/>
          </p:cNvSpPr>
          <p:nvPr>
            <p:ph type="dt" sz="half" idx="10"/>
          </p:nvPr>
        </p:nvSpPr>
        <p:spPr/>
        <p:txBody>
          <a:bodyPr/>
          <a:lstStyle/>
          <a:p>
            <a:fld id="{144DB1DB-18FF-4891-8504-91392019FD6B}" type="datetimeFigureOut">
              <a:rPr lang="en-GB" smtClean="0"/>
              <a:t>03/06/2021</a:t>
            </a:fld>
            <a:endParaRPr lang="en-GB"/>
          </a:p>
        </p:txBody>
      </p:sp>
      <p:sp>
        <p:nvSpPr>
          <p:cNvPr id="5" name="Footer Placeholder 4">
            <a:extLst>
              <a:ext uri="{FF2B5EF4-FFF2-40B4-BE49-F238E27FC236}">
                <a16:creationId xmlns:a16="http://schemas.microsoft.com/office/drawing/2014/main" id="{71FD465E-6B4A-457B-A0C9-E46876D296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0312B9-4BAB-4608-85AB-D999624FBE5E}"/>
              </a:ext>
            </a:extLst>
          </p:cNvPr>
          <p:cNvSpPr>
            <a:spLocks noGrp="1"/>
          </p:cNvSpPr>
          <p:nvPr>
            <p:ph type="sldNum" sz="quarter" idx="12"/>
          </p:nvPr>
        </p:nvSpPr>
        <p:spPr/>
        <p:txBody>
          <a:bodyPr/>
          <a:lstStyle/>
          <a:p>
            <a:fld id="{8C3B29D7-5136-457D-A60E-D757C92E6443}" type="slidenum">
              <a:rPr lang="en-GB" smtClean="0"/>
              <a:t>‹#›</a:t>
            </a:fld>
            <a:endParaRPr lang="en-GB"/>
          </a:p>
        </p:txBody>
      </p:sp>
    </p:spTree>
    <p:extLst>
      <p:ext uri="{BB962C8B-B14F-4D97-AF65-F5344CB8AC3E}">
        <p14:creationId xmlns:p14="http://schemas.microsoft.com/office/powerpoint/2010/main" val="2267353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3BCD3-4F41-42AF-B07B-379CB00699F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F080928-151D-42F0-A4E4-65CE891108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CB73C35-D91A-431C-9630-61FD762E6571}"/>
              </a:ext>
            </a:extLst>
          </p:cNvPr>
          <p:cNvSpPr>
            <a:spLocks noGrp="1"/>
          </p:cNvSpPr>
          <p:nvPr>
            <p:ph type="dt" sz="half" idx="10"/>
          </p:nvPr>
        </p:nvSpPr>
        <p:spPr/>
        <p:txBody>
          <a:bodyPr/>
          <a:lstStyle/>
          <a:p>
            <a:fld id="{144DB1DB-18FF-4891-8504-91392019FD6B}" type="datetimeFigureOut">
              <a:rPr lang="en-GB" smtClean="0"/>
              <a:t>03/06/2021</a:t>
            </a:fld>
            <a:endParaRPr lang="en-GB"/>
          </a:p>
        </p:txBody>
      </p:sp>
      <p:sp>
        <p:nvSpPr>
          <p:cNvPr id="5" name="Footer Placeholder 4">
            <a:extLst>
              <a:ext uri="{FF2B5EF4-FFF2-40B4-BE49-F238E27FC236}">
                <a16:creationId xmlns:a16="http://schemas.microsoft.com/office/drawing/2014/main" id="{31CCED1F-6B8A-40A2-97DC-369B752EA38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09F0EF-F848-4FCF-974B-CBB695C37E60}"/>
              </a:ext>
            </a:extLst>
          </p:cNvPr>
          <p:cNvSpPr>
            <a:spLocks noGrp="1"/>
          </p:cNvSpPr>
          <p:nvPr>
            <p:ph type="sldNum" sz="quarter" idx="12"/>
          </p:nvPr>
        </p:nvSpPr>
        <p:spPr/>
        <p:txBody>
          <a:bodyPr/>
          <a:lstStyle/>
          <a:p>
            <a:fld id="{8C3B29D7-5136-457D-A60E-D757C92E6443}" type="slidenum">
              <a:rPr lang="en-GB" smtClean="0"/>
              <a:t>‹#›</a:t>
            </a:fld>
            <a:endParaRPr lang="en-GB"/>
          </a:p>
        </p:txBody>
      </p:sp>
    </p:spTree>
    <p:extLst>
      <p:ext uri="{BB962C8B-B14F-4D97-AF65-F5344CB8AC3E}">
        <p14:creationId xmlns:p14="http://schemas.microsoft.com/office/powerpoint/2010/main" val="3996223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6AD64-1A70-4C9C-AD5B-9AB7F4FE647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43A69E6-E514-4E0D-9155-F4ECEFF58D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DDAB438-26D2-44A0-8BB5-1DFA9DCE6B1D}"/>
              </a:ext>
            </a:extLst>
          </p:cNvPr>
          <p:cNvSpPr>
            <a:spLocks noGrp="1"/>
          </p:cNvSpPr>
          <p:nvPr>
            <p:ph type="dt" sz="half" idx="10"/>
          </p:nvPr>
        </p:nvSpPr>
        <p:spPr/>
        <p:txBody>
          <a:bodyPr/>
          <a:lstStyle/>
          <a:p>
            <a:fld id="{144DB1DB-18FF-4891-8504-91392019FD6B}" type="datetimeFigureOut">
              <a:rPr lang="en-GB" smtClean="0"/>
              <a:t>03/06/2021</a:t>
            </a:fld>
            <a:endParaRPr lang="en-GB"/>
          </a:p>
        </p:txBody>
      </p:sp>
      <p:sp>
        <p:nvSpPr>
          <p:cNvPr id="5" name="Footer Placeholder 4">
            <a:extLst>
              <a:ext uri="{FF2B5EF4-FFF2-40B4-BE49-F238E27FC236}">
                <a16:creationId xmlns:a16="http://schemas.microsoft.com/office/drawing/2014/main" id="{E6DA5A69-CD55-4B7E-B7DE-D814E9F99E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7399CA-9F72-4EAB-9266-677C97C8722C}"/>
              </a:ext>
            </a:extLst>
          </p:cNvPr>
          <p:cNvSpPr>
            <a:spLocks noGrp="1"/>
          </p:cNvSpPr>
          <p:nvPr>
            <p:ph type="sldNum" sz="quarter" idx="12"/>
          </p:nvPr>
        </p:nvSpPr>
        <p:spPr/>
        <p:txBody>
          <a:bodyPr/>
          <a:lstStyle/>
          <a:p>
            <a:fld id="{8C3B29D7-5136-457D-A60E-D757C92E6443}" type="slidenum">
              <a:rPr lang="en-GB" smtClean="0"/>
              <a:t>‹#›</a:t>
            </a:fld>
            <a:endParaRPr lang="en-GB"/>
          </a:p>
        </p:txBody>
      </p:sp>
    </p:spTree>
    <p:extLst>
      <p:ext uri="{BB962C8B-B14F-4D97-AF65-F5344CB8AC3E}">
        <p14:creationId xmlns:p14="http://schemas.microsoft.com/office/powerpoint/2010/main" val="3497135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675AA-36E3-4A71-8620-4C96C349949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7E8CF21-DE3E-4D25-BBB8-D095146BC15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3F2C17D-6DC7-47ED-A9D9-2EB40130777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544C186-A6EF-45F6-A9D5-64A2EBA51F1A}"/>
              </a:ext>
            </a:extLst>
          </p:cNvPr>
          <p:cNvSpPr>
            <a:spLocks noGrp="1"/>
          </p:cNvSpPr>
          <p:nvPr>
            <p:ph type="dt" sz="half" idx="10"/>
          </p:nvPr>
        </p:nvSpPr>
        <p:spPr/>
        <p:txBody>
          <a:bodyPr/>
          <a:lstStyle/>
          <a:p>
            <a:fld id="{144DB1DB-18FF-4891-8504-91392019FD6B}" type="datetimeFigureOut">
              <a:rPr lang="en-GB" smtClean="0"/>
              <a:t>03/06/2021</a:t>
            </a:fld>
            <a:endParaRPr lang="en-GB"/>
          </a:p>
        </p:txBody>
      </p:sp>
      <p:sp>
        <p:nvSpPr>
          <p:cNvPr id="6" name="Footer Placeholder 5">
            <a:extLst>
              <a:ext uri="{FF2B5EF4-FFF2-40B4-BE49-F238E27FC236}">
                <a16:creationId xmlns:a16="http://schemas.microsoft.com/office/drawing/2014/main" id="{8A94EBD8-6908-40FE-A7E1-A2453684214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3D010C3-F2AF-4A35-B106-C7469DFF9B38}"/>
              </a:ext>
            </a:extLst>
          </p:cNvPr>
          <p:cNvSpPr>
            <a:spLocks noGrp="1"/>
          </p:cNvSpPr>
          <p:nvPr>
            <p:ph type="sldNum" sz="quarter" idx="12"/>
          </p:nvPr>
        </p:nvSpPr>
        <p:spPr/>
        <p:txBody>
          <a:bodyPr/>
          <a:lstStyle/>
          <a:p>
            <a:fld id="{8C3B29D7-5136-457D-A60E-D757C92E6443}" type="slidenum">
              <a:rPr lang="en-GB" smtClean="0"/>
              <a:t>‹#›</a:t>
            </a:fld>
            <a:endParaRPr lang="en-GB"/>
          </a:p>
        </p:txBody>
      </p:sp>
    </p:spTree>
    <p:extLst>
      <p:ext uri="{BB962C8B-B14F-4D97-AF65-F5344CB8AC3E}">
        <p14:creationId xmlns:p14="http://schemas.microsoft.com/office/powerpoint/2010/main" val="2237385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AE72F-718E-479B-9471-9C9469A7042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3EF85F6-47F7-44C5-ADF7-6CB5CFA34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00799B-5A8A-4C3A-9073-74F5010E186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A6183A1-8B18-4943-A822-8D04812749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388CDCD-A182-40C3-9AB5-2CDA602EB06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65C3F95-6D76-4BD1-BE7D-A68562BA236A}"/>
              </a:ext>
            </a:extLst>
          </p:cNvPr>
          <p:cNvSpPr>
            <a:spLocks noGrp="1"/>
          </p:cNvSpPr>
          <p:nvPr>
            <p:ph type="dt" sz="half" idx="10"/>
          </p:nvPr>
        </p:nvSpPr>
        <p:spPr/>
        <p:txBody>
          <a:bodyPr/>
          <a:lstStyle/>
          <a:p>
            <a:fld id="{144DB1DB-18FF-4891-8504-91392019FD6B}" type="datetimeFigureOut">
              <a:rPr lang="en-GB" smtClean="0"/>
              <a:t>03/06/2021</a:t>
            </a:fld>
            <a:endParaRPr lang="en-GB"/>
          </a:p>
        </p:txBody>
      </p:sp>
      <p:sp>
        <p:nvSpPr>
          <p:cNvPr id="8" name="Footer Placeholder 7">
            <a:extLst>
              <a:ext uri="{FF2B5EF4-FFF2-40B4-BE49-F238E27FC236}">
                <a16:creationId xmlns:a16="http://schemas.microsoft.com/office/drawing/2014/main" id="{8177F179-CBDA-4A1F-A909-2545ED09D81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FFDFC4A-9D09-46C9-9624-7D0D1C4A32A4}"/>
              </a:ext>
            </a:extLst>
          </p:cNvPr>
          <p:cNvSpPr>
            <a:spLocks noGrp="1"/>
          </p:cNvSpPr>
          <p:nvPr>
            <p:ph type="sldNum" sz="quarter" idx="12"/>
          </p:nvPr>
        </p:nvSpPr>
        <p:spPr/>
        <p:txBody>
          <a:bodyPr/>
          <a:lstStyle/>
          <a:p>
            <a:fld id="{8C3B29D7-5136-457D-A60E-D757C92E6443}" type="slidenum">
              <a:rPr lang="en-GB" smtClean="0"/>
              <a:t>‹#›</a:t>
            </a:fld>
            <a:endParaRPr lang="en-GB"/>
          </a:p>
        </p:txBody>
      </p:sp>
    </p:spTree>
    <p:extLst>
      <p:ext uri="{BB962C8B-B14F-4D97-AF65-F5344CB8AC3E}">
        <p14:creationId xmlns:p14="http://schemas.microsoft.com/office/powerpoint/2010/main" val="3327127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3C252-5D65-4BFC-BF56-D34A7894653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E49005B-D288-4A04-97DD-55149087AEF1}"/>
              </a:ext>
            </a:extLst>
          </p:cNvPr>
          <p:cNvSpPr>
            <a:spLocks noGrp="1"/>
          </p:cNvSpPr>
          <p:nvPr>
            <p:ph type="dt" sz="half" idx="10"/>
          </p:nvPr>
        </p:nvSpPr>
        <p:spPr/>
        <p:txBody>
          <a:bodyPr/>
          <a:lstStyle/>
          <a:p>
            <a:fld id="{144DB1DB-18FF-4891-8504-91392019FD6B}" type="datetimeFigureOut">
              <a:rPr lang="en-GB" smtClean="0"/>
              <a:t>03/06/2021</a:t>
            </a:fld>
            <a:endParaRPr lang="en-GB"/>
          </a:p>
        </p:txBody>
      </p:sp>
      <p:sp>
        <p:nvSpPr>
          <p:cNvPr id="4" name="Footer Placeholder 3">
            <a:extLst>
              <a:ext uri="{FF2B5EF4-FFF2-40B4-BE49-F238E27FC236}">
                <a16:creationId xmlns:a16="http://schemas.microsoft.com/office/drawing/2014/main" id="{CFEA7C89-CE3B-4A05-B1A3-3178D3C88FF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1E6AAD6-4770-4D99-87AF-67924B4DBAE5}"/>
              </a:ext>
            </a:extLst>
          </p:cNvPr>
          <p:cNvSpPr>
            <a:spLocks noGrp="1"/>
          </p:cNvSpPr>
          <p:nvPr>
            <p:ph type="sldNum" sz="quarter" idx="12"/>
          </p:nvPr>
        </p:nvSpPr>
        <p:spPr/>
        <p:txBody>
          <a:bodyPr/>
          <a:lstStyle/>
          <a:p>
            <a:fld id="{8C3B29D7-5136-457D-A60E-D757C92E6443}" type="slidenum">
              <a:rPr lang="en-GB" smtClean="0"/>
              <a:t>‹#›</a:t>
            </a:fld>
            <a:endParaRPr lang="en-GB"/>
          </a:p>
        </p:txBody>
      </p:sp>
    </p:spTree>
    <p:extLst>
      <p:ext uri="{BB962C8B-B14F-4D97-AF65-F5344CB8AC3E}">
        <p14:creationId xmlns:p14="http://schemas.microsoft.com/office/powerpoint/2010/main" val="1655934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4644B8-B7F3-4067-AC1B-A81A0ECE9493}"/>
              </a:ext>
            </a:extLst>
          </p:cNvPr>
          <p:cNvSpPr>
            <a:spLocks noGrp="1"/>
          </p:cNvSpPr>
          <p:nvPr>
            <p:ph type="dt" sz="half" idx="10"/>
          </p:nvPr>
        </p:nvSpPr>
        <p:spPr/>
        <p:txBody>
          <a:bodyPr/>
          <a:lstStyle/>
          <a:p>
            <a:fld id="{144DB1DB-18FF-4891-8504-91392019FD6B}" type="datetimeFigureOut">
              <a:rPr lang="en-GB" smtClean="0"/>
              <a:t>03/06/2021</a:t>
            </a:fld>
            <a:endParaRPr lang="en-GB"/>
          </a:p>
        </p:txBody>
      </p:sp>
      <p:sp>
        <p:nvSpPr>
          <p:cNvPr id="3" name="Footer Placeholder 2">
            <a:extLst>
              <a:ext uri="{FF2B5EF4-FFF2-40B4-BE49-F238E27FC236}">
                <a16:creationId xmlns:a16="http://schemas.microsoft.com/office/drawing/2014/main" id="{0559D99F-6718-4711-A0E7-EC30D73F483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90C7C97-096F-4E33-A146-DF555795AC3F}"/>
              </a:ext>
            </a:extLst>
          </p:cNvPr>
          <p:cNvSpPr>
            <a:spLocks noGrp="1"/>
          </p:cNvSpPr>
          <p:nvPr>
            <p:ph type="sldNum" sz="quarter" idx="12"/>
          </p:nvPr>
        </p:nvSpPr>
        <p:spPr/>
        <p:txBody>
          <a:bodyPr/>
          <a:lstStyle/>
          <a:p>
            <a:fld id="{8C3B29D7-5136-457D-A60E-D757C92E6443}" type="slidenum">
              <a:rPr lang="en-GB" smtClean="0"/>
              <a:t>‹#›</a:t>
            </a:fld>
            <a:endParaRPr lang="en-GB"/>
          </a:p>
        </p:txBody>
      </p:sp>
    </p:spTree>
    <p:extLst>
      <p:ext uri="{BB962C8B-B14F-4D97-AF65-F5344CB8AC3E}">
        <p14:creationId xmlns:p14="http://schemas.microsoft.com/office/powerpoint/2010/main" val="488284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DC45E-83CD-45DA-9920-D7A4603E72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355915F-912B-4D16-B128-807D3CCBEB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076C040-7C04-48F9-92C3-1B2187CC24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BAC780-00EA-4D4D-85AB-FB31FF40F361}"/>
              </a:ext>
            </a:extLst>
          </p:cNvPr>
          <p:cNvSpPr>
            <a:spLocks noGrp="1"/>
          </p:cNvSpPr>
          <p:nvPr>
            <p:ph type="dt" sz="half" idx="10"/>
          </p:nvPr>
        </p:nvSpPr>
        <p:spPr/>
        <p:txBody>
          <a:bodyPr/>
          <a:lstStyle/>
          <a:p>
            <a:fld id="{144DB1DB-18FF-4891-8504-91392019FD6B}" type="datetimeFigureOut">
              <a:rPr lang="en-GB" smtClean="0"/>
              <a:t>03/06/2021</a:t>
            </a:fld>
            <a:endParaRPr lang="en-GB"/>
          </a:p>
        </p:txBody>
      </p:sp>
      <p:sp>
        <p:nvSpPr>
          <p:cNvPr id="6" name="Footer Placeholder 5">
            <a:extLst>
              <a:ext uri="{FF2B5EF4-FFF2-40B4-BE49-F238E27FC236}">
                <a16:creationId xmlns:a16="http://schemas.microsoft.com/office/drawing/2014/main" id="{85A25FA7-970E-41D7-8539-241C8B8025C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3F1BB6F-DC1D-4039-8930-3E822C46E091}"/>
              </a:ext>
            </a:extLst>
          </p:cNvPr>
          <p:cNvSpPr>
            <a:spLocks noGrp="1"/>
          </p:cNvSpPr>
          <p:nvPr>
            <p:ph type="sldNum" sz="quarter" idx="12"/>
          </p:nvPr>
        </p:nvSpPr>
        <p:spPr/>
        <p:txBody>
          <a:bodyPr/>
          <a:lstStyle/>
          <a:p>
            <a:fld id="{8C3B29D7-5136-457D-A60E-D757C92E6443}" type="slidenum">
              <a:rPr lang="en-GB" smtClean="0"/>
              <a:t>‹#›</a:t>
            </a:fld>
            <a:endParaRPr lang="en-GB"/>
          </a:p>
        </p:txBody>
      </p:sp>
    </p:spTree>
    <p:extLst>
      <p:ext uri="{BB962C8B-B14F-4D97-AF65-F5344CB8AC3E}">
        <p14:creationId xmlns:p14="http://schemas.microsoft.com/office/powerpoint/2010/main" val="3977463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E09F6-4047-4E4F-8696-BDFF8513F2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05D69D6-EB56-48BB-B4A3-262686FFC2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BC12B41-7F06-466A-837A-A86D640722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AD4E81-8BEC-4FD1-8BDE-F54C3D55D33E}"/>
              </a:ext>
            </a:extLst>
          </p:cNvPr>
          <p:cNvSpPr>
            <a:spLocks noGrp="1"/>
          </p:cNvSpPr>
          <p:nvPr>
            <p:ph type="dt" sz="half" idx="10"/>
          </p:nvPr>
        </p:nvSpPr>
        <p:spPr/>
        <p:txBody>
          <a:bodyPr/>
          <a:lstStyle/>
          <a:p>
            <a:fld id="{144DB1DB-18FF-4891-8504-91392019FD6B}" type="datetimeFigureOut">
              <a:rPr lang="en-GB" smtClean="0"/>
              <a:t>03/06/2021</a:t>
            </a:fld>
            <a:endParaRPr lang="en-GB"/>
          </a:p>
        </p:txBody>
      </p:sp>
      <p:sp>
        <p:nvSpPr>
          <p:cNvPr id="6" name="Footer Placeholder 5">
            <a:extLst>
              <a:ext uri="{FF2B5EF4-FFF2-40B4-BE49-F238E27FC236}">
                <a16:creationId xmlns:a16="http://schemas.microsoft.com/office/drawing/2014/main" id="{78C046BE-B7A5-4E18-8153-883F51AD7DE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6BC9799-5392-4C8D-9DAC-8A36C772EB4C}"/>
              </a:ext>
            </a:extLst>
          </p:cNvPr>
          <p:cNvSpPr>
            <a:spLocks noGrp="1"/>
          </p:cNvSpPr>
          <p:nvPr>
            <p:ph type="sldNum" sz="quarter" idx="12"/>
          </p:nvPr>
        </p:nvSpPr>
        <p:spPr/>
        <p:txBody>
          <a:bodyPr/>
          <a:lstStyle/>
          <a:p>
            <a:fld id="{8C3B29D7-5136-457D-A60E-D757C92E6443}" type="slidenum">
              <a:rPr lang="en-GB" smtClean="0"/>
              <a:t>‹#›</a:t>
            </a:fld>
            <a:endParaRPr lang="en-GB"/>
          </a:p>
        </p:txBody>
      </p:sp>
    </p:spTree>
    <p:extLst>
      <p:ext uri="{BB962C8B-B14F-4D97-AF65-F5344CB8AC3E}">
        <p14:creationId xmlns:p14="http://schemas.microsoft.com/office/powerpoint/2010/main" val="157416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0F8FC2-598F-4C4F-AA32-52ABA48BDD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7AE47AD-140D-406C-A556-FEA56561A3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8BA52B-BD2E-4CED-BD8E-0DE03AE4B3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4DB1DB-18FF-4891-8504-91392019FD6B}" type="datetimeFigureOut">
              <a:rPr lang="en-GB" smtClean="0"/>
              <a:t>03/06/2021</a:t>
            </a:fld>
            <a:endParaRPr lang="en-GB"/>
          </a:p>
        </p:txBody>
      </p:sp>
      <p:sp>
        <p:nvSpPr>
          <p:cNvPr id="5" name="Footer Placeholder 4">
            <a:extLst>
              <a:ext uri="{FF2B5EF4-FFF2-40B4-BE49-F238E27FC236}">
                <a16:creationId xmlns:a16="http://schemas.microsoft.com/office/drawing/2014/main" id="{9FCACA01-1BF6-40DB-AE75-B7B533AAED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45E5CBF-8122-4F3B-AF8E-DFE21DFA0E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3B29D7-5136-457D-A60E-D757C92E6443}" type="slidenum">
              <a:rPr lang="en-GB" smtClean="0"/>
              <a:t>‹#›</a:t>
            </a:fld>
            <a:endParaRPr lang="en-GB"/>
          </a:p>
        </p:txBody>
      </p:sp>
    </p:spTree>
    <p:extLst>
      <p:ext uri="{BB962C8B-B14F-4D97-AF65-F5344CB8AC3E}">
        <p14:creationId xmlns:p14="http://schemas.microsoft.com/office/powerpoint/2010/main" val="877339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mmigration@bangor.ac.uk"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gov.uk/ancestry-visa/family-members"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www.gov.uk/start-up-visa/eligibility" TargetMode="External"/><Relationship Id="rId2" Type="http://schemas.openxmlformats.org/officeDocument/2006/relationships/hyperlink" Target="https://www.gov.uk/eu-eea" TargetMode="External"/><Relationship Id="rId1" Type="http://schemas.openxmlformats.org/officeDocument/2006/relationships/slideLayout" Target="../slideLayouts/slideLayout4.xml"/><Relationship Id="rId4" Type="http://schemas.openxmlformats.org/officeDocument/2006/relationships/hyperlink" Target="https://www.gov.uk/check-uk-visa"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gov.uk/tb-test-visa/countries-where-you-need-a-tb-test-to-enter-the-uk"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gov.uk/tier-4-general-visa" TargetMode="External"/><Relationship Id="rId2" Type="http://schemas.openxmlformats.org/officeDocument/2006/relationships/hyperlink" Target="https://www.bangor.ac.uk/international/support/" TargetMode="External"/><Relationship Id="rId1" Type="http://schemas.openxmlformats.org/officeDocument/2006/relationships/slideLayout" Target="../slideLayouts/slideLayout2.xml"/><Relationship Id="rId6" Type="http://schemas.openxmlformats.org/officeDocument/2006/relationships/hyperlink" Target="https://www.ukcisa.org.uk/" TargetMode="External"/><Relationship Id="rId5" Type="http://schemas.openxmlformats.org/officeDocument/2006/relationships/hyperlink" Target="https://www.gov.uk/uk-family-visa" TargetMode="External"/><Relationship Id="rId4" Type="http://schemas.openxmlformats.org/officeDocument/2006/relationships/hyperlink" Target="https://www.gov.uk/start-up-vis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immigration@bangor.ac.uk" TargetMode="External"/><Relationship Id="rId2" Type="http://schemas.openxmlformats.org/officeDocument/2006/relationships/hyperlink" Target="mailto:registration@bangor.ac.uk"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bangor.ac.uk/student-administration/documents/attendance-monitoring-policy-new-v2.1-october-18-en.pdf" TargetMode="Externa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hyperlink" Target="mailto:immigration@bangor.ac.uk" TargetMode="Externa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50604" y="0"/>
            <a:ext cx="6141396"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50604" y="0"/>
            <a:ext cx="4319042"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Title 5">
            <a:extLst>
              <a:ext uri="{FF2B5EF4-FFF2-40B4-BE49-F238E27FC236}">
                <a16:creationId xmlns:a16="http://schemas.microsoft.com/office/drawing/2014/main" id="{36B9C88C-B5B4-4762-A929-AD6F4334E7FA}"/>
              </a:ext>
            </a:extLst>
          </p:cNvPr>
          <p:cNvSpPr>
            <a:spLocks noGrp="1"/>
          </p:cNvSpPr>
          <p:nvPr>
            <p:ph type="title"/>
          </p:nvPr>
        </p:nvSpPr>
        <p:spPr>
          <a:xfrm>
            <a:off x="6501384" y="640263"/>
            <a:ext cx="5129784" cy="1344975"/>
          </a:xfrm>
        </p:spPr>
        <p:txBody>
          <a:bodyPr>
            <a:normAutofit/>
          </a:bodyPr>
          <a:lstStyle/>
          <a:p>
            <a:r>
              <a:rPr lang="en-GB" sz="4000" b="1" dirty="0">
                <a:effectLst>
                  <a:outerShdw blurRad="38100" dist="38100" dir="2700000" algn="tl">
                    <a:srgbClr val="000000">
                      <a:alpha val="43137"/>
                    </a:srgbClr>
                  </a:outerShdw>
                </a:effectLst>
              </a:rPr>
              <a:t>MONITORING TEAM </a:t>
            </a:r>
          </a:p>
        </p:txBody>
      </p:sp>
      <p:pic>
        <p:nvPicPr>
          <p:cNvPr id="15" name="Content Placeholder 14" descr="A close up of a device&#10;&#10;Description automatically generated">
            <a:extLst>
              <a:ext uri="{FF2B5EF4-FFF2-40B4-BE49-F238E27FC236}">
                <a16:creationId xmlns:a16="http://schemas.microsoft.com/office/drawing/2014/main" id="{41D7C817-927C-4C66-A331-7D31F4DACD39}"/>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6636" r="1" b="5528"/>
          <a:stretch/>
        </p:blipFill>
        <p:spPr>
          <a:xfrm>
            <a:off x="484632" y="1859601"/>
            <a:ext cx="5126736" cy="2983348"/>
          </a:xfrm>
          <a:prstGeom prst="rect">
            <a:avLst/>
          </a:prstGeom>
        </p:spPr>
      </p:pic>
      <p:sp>
        <p:nvSpPr>
          <p:cNvPr id="7" name="Text Placeholder 6">
            <a:extLst>
              <a:ext uri="{FF2B5EF4-FFF2-40B4-BE49-F238E27FC236}">
                <a16:creationId xmlns:a16="http://schemas.microsoft.com/office/drawing/2014/main" id="{96EA410A-D935-46E5-834E-655B72A7BE8D}"/>
              </a:ext>
            </a:extLst>
          </p:cNvPr>
          <p:cNvSpPr>
            <a:spLocks noGrp="1"/>
          </p:cNvSpPr>
          <p:nvPr>
            <p:ph type="body" idx="4294967295"/>
          </p:nvPr>
        </p:nvSpPr>
        <p:spPr>
          <a:xfrm>
            <a:off x="6501384" y="2121763"/>
            <a:ext cx="5129784" cy="3773010"/>
          </a:xfrm>
        </p:spPr>
        <p:txBody>
          <a:bodyPr vert="horz" lIns="91440" tIns="45720" rIns="91440" bIns="45720" rtlCol="0" anchor="t">
            <a:normAutofit lnSpcReduction="10000"/>
          </a:bodyPr>
          <a:lstStyle/>
          <a:p>
            <a:pPr marL="0" indent="0">
              <a:buNone/>
            </a:pPr>
            <a:r>
              <a:rPr lang="en-GB" sz="1900" dirty="0"/>
              <a:t>The Monitoring Team deals with engagement and attendance monitoring queries for all students and are also here to help you with all your Student Visa compliance needs. </a:t>
            </a:r>
          </a:p>
          <a:p>
            <a:pPr marL="0" indent="0">
              <a:buNone/>
            </a:pPr>
            <a:endParaRPr lang="en-GB" sz="1900" dirty="0"/>
          </a:p>
          <a:p>
            <a:pPr marL="0" indent="0">
              <a:buNone/>
            </a:pPr>
            <a:r>
              <a:rPr lang="en-GB" sz="1900" dirty="0"/>
              <a:t>The office is open : </a:t>
            </a:r>
          </a:p>
          <a:p>
            <a:pPr marL="0" indent="0">
              <a:buNone/>
            </a:pPr>
            <a:r>
              <a:rPr lang="en-GB" sz="1900" dirty="0"/>
              <a:t>8.30am to 5.00pm </a:t>
            </a:r>
            <a:endParaRPr lang="en-GB" sz="1900" dirty="0">
              <a:cs typeface="Calibri"/>
            </a:endParaRPr>
          </a:p>
          <a:p>
            <a:pPr marL="0" indent="0">
              <a:buNone/>
            </a:pPr>
            <a:endParaRPr lang="en-GB" sz="1900" dirty="0"/>
          </a:p>
          <a:p>
            <a:pPr marL="0" indent="0">
              <a:buNone/>
            </a:pPr>
            <a:r>
              <a:rPr lang="en-GB" sz="1900" dirty="0"/>
              <a:t>We can be contacted on : </a:t>
            </a:r>
            <a:endParaRPr lang="en-GB" sz="1900" dirty="0">
              <a:cs typeface="Calibri"/>
            </a:endParaRPr>
          </a:p>
          <a:p>
            <a:pPr marL="0" indent="0">
              <a:buNone/>
            </a:pPr>
            <a:r>
              <a:rPr lang="en-GB" sz="1900" dirty="0">
                <a:hlinkClick r:id="rId3"/>
              </a:rPr>
              <a:t>immigration@bangor.ac.uk</a:t>
            </a:r>
            <a:endParaRPr lang="en-GB" sz="1900" dirty="0"/>
          </a:p>
          <a:p>
            <a:pPr marL="0" indent="0">
              <a:buNone/>
            </a:pPr>
            <a:r>
              <a:rPr lang="en-GB" sz="1900" dirty="0">
                <a:cs typeface="Calibri"/>
              </a:rPr>
              <a:t>engagement@bangor.ac.uk</a:t>
            </a:r>
          </a:p>
        </p:txBody>
      </p:sp>
    </p:spTree>
    <p:extLst>
      <p:ext uri="{BB962C8B-B14F-4D97-AF65-F5344CB8AC3E}">
        <p14:creationId xmlns:p14="http://schemas.microsoft.com/office/powerpoint/2010/main" val="1770548331"/>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90572EC-C51D-49D4-ADF3-2EC9AF5731CB}"/>
              </a:ext>
            </a:extLst>
          </p:cNvPr>
          <p:cNvSpPr>
            <a:spLocks noGrp="1"/>
          </p:cNvSpPr>
          <p:nvPr>
            <p:ph type="title"/>
          </p:nvPr>
        </p:nvSpPr>
        <p:spPr>
          <a:xfrm>
            <a:off x="804671" y="640263"/>
            <a:ext cx="3284331" cy="5254510"/>
          </a:xfrm>
        </p:spPr>
        <p:txBody>
          <a:bodyPr>
            <a:normAutofit/>
          </a:bodyPr>
          <a:lstStyle/>
          <a:p>
            <a:r>
              <a:rPr lang="en-GB"/>
              <a:t>E-Gates</a:t>
            </a:r>
          </a:p>
        </p:txBody>
      </p:sp>
      <p:sp>
        <p:nvSpPr>
          <p:cNvPr id="3" name="Content Placeholder 2">
            <a:extLst>
              <a:ext uri="{FF2B5EF4-FFF2-40B4-BE49-F238E27FC236}">
                <a16:creationId xmlns:a16="http://schemas.microsoft.com/office/drawing/2014/main" id="{E5C71B33-C973-4E39-B0FE-46B94763E5F4}"/>
              </a:ext>
            </a:extLst>
          </p:cNvPr>
          <p:cNvSpPr>
            <a:spLocks noGrp="1"/>
          </p:cNvSpPr>
          <p:nvPr>
            <p:ph idx="1"/>
          </p:nvPr>
        </p:nvSpPr>
        <p:spPr>
          <a:xfrm>
            <a:off x="5358384" y="640263"/>
            <a:ext cx="6028944" cy="5254510"/>
          </a:xfrm>
        </p:spPr>
        <p:txBody>
          <a:bodyPr anchor="ctr">
            <a:normAutofit/>
          </a:bodyPr>
          <a:lstStyle/>
          <a:p>
            <a:r>
              <a:rPr lang="en-GB" sz="1700" dirty="0">
                <a:solidFill>
                  <a:schemeClr val="bg1"/>
                </a:solidFill>
              </a:rPr>
              <a:t>Student (Tier 4)Visa holders </a:t>
            </a:r>
            <a:r>
              <a:rPr lang="en-GB" sz="1700" b="1" u="sng" cap="all" dirty="0">
                <a:solidFill>
                  <a:schemeClr val="bg1"/>
                </a:solidFill>
              </a:rPr>
              <a:t>should not </a:t>
            </a:r>
            <a:r>
              <a:rPr lang="en-GB" sz="1700" dirty="0">
                <a:solidFill>
                  <a:schemeClr val="bg1"/>
                </a:solidFill>
              </a:rPr>
              <a:t>go through </a:t>
            </a:r>
            <a:r>
              <a:rPr lang="en-GB" sz="1700" dirty="0" err="1">
                <a:solidFill>
                  <a:schemeClr val="bg1"/>
                </a:solidFill>
              </a:rPr>
              <a:t>eGates</a:t>
            </a:r>
            <a:r>
              <a:rPr lang="en-GB" sz="1700" dirty="0">
                <a:solidFill>
                  <a:schemeClr val="bg1"/>
                </a:solidFill>
              </a:rPr>
              <a:t> as you will need your Vignette date stamped as proof of entry into the UK, if this not stamped, then you will need to provide proof of your date of entry into the UK e.g. boarding pass. </a:t>
            </a:r>
          </a:p>
          <a:p>
            <a:r>
              <a:rPr lang="en-GB" sz="1700" dirty="0">
                <a:solidFill>
                  <a:schemeClr val="bg1"/>
                </a:solidFill>
              </a:rPr>
              <a:t>There are over 250 </a:t>
            </a:r>
            <a:r>
              <a:rPr lang="en-GB" sz="1700" dirty="0" err="1">
                <a:solidFill>
                  <a:schemeClr val="bg1"/>
                </a:solidFill>
              </a:rPr>
              <a:t>eGates</a:t>
            </a:r>
            <a:r>
              <a:rPr lang="en-GB" sz="1700" dirty="0">
                <a:solidFill>
                  <a:schemeClr val="bg1"/>
                </a:solidFill>
              </a:rPr>
              <a:t> in place at 15 air and rail ports in the UK to enable quicker travel into the UK.</a:t>
            </a:r>
            <a:endParaRPr lang="en-GB" sz="1700" dirty="0">
              <a:solidFill>
                <a:schemeClr val="bg1"/>
              </a:solidFill>
              <a:cs typeface="Calibri"/>
            </a:endParaRPr>
          </a:p>
          <a:p>
            <a:r>
              <a:rPr lang="en-GB" sz="1700" dirty="0">
                <a:solidFill>
                  <a:schemeClr val="bg1"/>
                </a:solidFill>
              </a:rPr>
              <a:t>You can normally use </a:t>
            </a:r>
            <a:r>
              <a:rPr lang="en-GB" sz="1700" dirty="0" err="1">
                <a:solidFill>
                  <a:schemeClr val="bg1"/>
                </a:solidFill>
              </a:rPr>
              <a:t>eGates</a:t>
            </a:r>
            <a:r>
              <a:rPr lang="en-GB" sz="1700" dirty="0">
                <a:solidFill>
                  <a:schemeClr val="bg1"/>
                </a:solidFill>
              </a:rPr>
              <a:t> if you:</a:t>
            </a:r>
            <a:endParaRPr lang="en-GB" sz="1700" dirty="0">
              <a:solidFill>
                <a:schemeClr val="bg1"/>
              </a:solidFill>
              <a:cs typeface="Calibri"/>
            </a:endParaRPr>
          </a:p>
          <a:p>
            <a:pPr lvl="1"/>
            <a:r>
              <a:rPr lang="en-GB" sz="1700" dirty="0">
                <a:solidFill>
                  <a:schemeClr val="bg1"/>
                </a:solidFill>
              </a:rPr>
              <a:t>have a biometric symbol on the cover of your passport</a:t>
            </a:r>
          </a:p>
          <a:p>
            <a:pPr lvl="1"/>
            <a:r>
              <a:rPr lang="en-GB" sz="1700" dirty="0">
                <a:solidFill>
                  <a:schemeClr val="bg1"/>
                </a:solidFill>
              </a:rPr>
              <a:t>are aged 12+ (12 to 17 year olds must be accompanied by an adult)</a:t>
            </a:r>
            <a:endParaRPr lang="en-GB" sz="1700" dirty="0">
              <a:solidFill>
                <a:schemeClr val="bg1"/>
              </a:solidFill>
              <a:cs typeface="Calibri"/>
            </a:endParaRPr>
          </a:p>
          <a:p>
            <a:pPr lvl="0"/>
            <a:r>
              <a:rPr lang="en-GB" sz="1700" dirty="0">
                <a:solidFill>
                  <a:schemeClr val="bg1"/>
                </a:solidFill>
              </a:rPr>
              <a:t>are either:</a:t>
            </a:r>
            <a:endParaRPr lang="en-GB" sz="1700" dirty="0">
              <a:solidFill>
                <a:schemeClr val="bg1"/>
              </a:solidFill>
              <a:cs typeface="Calibri"/>
            </a:endParaRPr>
          </a:p>
          <a:p>
            <a:pPr lvl="1"/>
            <a:r>
              <a:rPr lang="en-GB" sz="1700" dirty="0">
                <a:solidFill>
                  <a:schemeClr val="bg1"/>
                </a:solidFill>
              </a:rPr>
              <a:t>a British citizen</a:t>
            </a:r>
          </a:p>
          <a:p>
            <a:pPr lvl="1"/>
            <a:r>
              <a:rPr lang="en-GB" sz="1700" dirty="0">
                <a:solidFill>
                  <a:schemeClr val="bg1"/>
                </a:solidFill>
              </a:rPr>
              <a:t>a national of an EU country, Australia, Canada, Iceland, Japan, Liechtenstein, New Zealand, Norway, Singapore, South Korea, Switzerland or the USA</a:t>
            </a:r>
          </a:p>
          <a:p>
            <a:pPr lvl="1"/>
            <a:r>
              <a:rPr lang="en-GB" sz="1700" dirty="0">
                <a:solidFill>
                  <a:schemeClr val="bg1"/>
                </a:solidFill>
              </a:rPr>
              <a:t>a member of the Registered Traveller Service</a:t>
            </a:r>
          </a:p>
          <a:p>
            <a:r>
              <a:rPr lang="en-GB" sz="1700" dirty="0">
                <a:solidFill>
                  <a:schemeClr val="bg1"/>
                </a:solidFill>
              </a:rPr>
              <a:t>Those travelling with ID cards cannot use the </a:t>
            </a:r>
            <a:r>
              <a:rPr lang="en-GB" sz="1700" dirty="0" err="1">
                <a:solidFill>
                  <a:schemeClr val="bg1"/>
                </a:solidFill>
              </a:rPr>
              <a:t>eGates</a:t>
            </a:r>
            <a:r>
              <a:rPr lang="en-GB" sz="1700" dirty="0">
                <a:solidFill>
                  <a:schemeClr val="bg1"/>
                </a:solidFill>
              </a:rPr>
              <a:t>.</a:t>
            </a:r>
            <a:endParaRPr lang="en-GB" sz="1700" dirty="0">
              <a:solidFill>
                <a:schemeClr val="bg1"/>
              </a:solidFill>
              <a:cs typeface="Calibri"/>
            </a:endParaRPr>
          </a:p>
          <a:p>
            <a:pPr marL="0" indent="0">
              <a:buNone/>
            </a:pPr>
            <a:endParaRPr lang="en-GB" sz="1700" dirty="0">
              <a:solidFill>
                <a:schemeClr val="bg1"/>
              </a:solidFill>
            </a:endParaRPr>
          </a:p>
        </p:txBody>
      </p:sp>
    </p:spTree>
    <p:extLst>
      <p:ext uri="{BB962C8B-B14F-4D97-AF65-F5344CB8AC3E}">
        <p14:creationId xmlns:p14="http://schemas.microsoft.com/office/powerpoint/2010/main" val="582837152"/>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045B790-CC4D-4126-86DE-3C413A73CCC0}"/>
              </a:ext>
            </a:extLst>
          </p:cNvPr>
          <p:cNvSpPr>
            <a:spLocks noGrp="1"/>
          </p:cNvSpPr>
          <p:nvPr>
            <p:ph type="title"/>
          </p:nvPr>
        </p:nvSpPr>
        <p:spPr>
          <a:xfrm>
            <a:off x="838200" y="1412488"/>
            <a:ext cx="2899189" cy="4363844"/>
          </a:xfrm>
        </p:spPr>
        <p:txBody>
          <a:bodyPr anchor="t">
            <a:normAutofit/>
          </a:bodyPr>
          <a:lstStyle/>
          <a:p>
            <a:r>
              <a:rPr lang="en-GB" sz="4000">
                <a:solidFill>
                  <a:srgbClr val="FFFFFF"/>
                </a:solidFill>
              </a:rPr>
              <a:t>Other Types of Visas</a:t>
            </a:r>
          </a:p>
        </p:txBody>
      </p:sp>
      <p:sp>
        <p:nvSpPr>
          <p:cNvPr id="3" name="Content Placeholder 2">
            <a:extLst>
              <a:ext uri="{FF2B5EF4-FFF2-40B4-BE49-F238E27FC236}">
                <a16:creationId xmlns:a16="http://schemas.microsoft.com/office/drawing/2014/main" id="{CC4B2489-D9B3-4BEA-B6FD-AF47A9E44CC4}"/>
              </a:ext>
            </a:extLst>
          </p:cNvPr>
          <p:cNvSpPr>
            <a:spLocks noGrp="1"/>
          </p:cNvSpPr>
          <p:nvPr>
            <p:ph sz="half" idx="1"/>
          </p:nvPr>
        </p:nvSpPr>
        <p:spPr>
          <a:xfrm>
            <a:off x="4380855" y="1412489"/>
            <a:ext cx="3427283" cy="4363844"/>
          </a:xfrm>
        </p:spPr>
        <p:txBody>
          <a:bodyPr>
            <a:normAutofit fontScale="70000" lnSpcReduction="20000"/>
          </a:bodyPr>
          <a:lstStyle/>
          <a:p>
            <a:pPr marL="0" indent="0">
              <a:buNone/>
            </a:pPr>
            <a:r>
              <a:rPr lang="en-GB" sz="1100" b="1" dirty="0"/>
              <a:t>Visitors Visa </a:t>
            </a:r>
            <a:endParaRPr lang="en-GB" sz="1100" dirty="0"/>
          </a:p>
          <a:p>
            <a:pPr marL="0" indent="0">
              <a:buNone/>
            </a:pPr>
            <a:r>
              <a:rPr lang="en-GB" sz="1100" dirty="0"/>
              <a:t>The Standard Visitor visa has replaced the:</a:t>
            </a:r>
          </a:p>
          <a:p>
            <a:pPr lvl="0"/>
            <a:r>
              <a:rPr lang="en-GB" sz="1100" dirty="0"/>
              <a:t>Family Visitor visa</a:t>
            </a:r>
          </a:p>
          <a:p>
            <a:pPr lvl="0"/>
            <a:r>
              <a:rPr lang="en-GB" sz="1100" dirty="0"/>
              <a:t>General Visitor visa</a:t>
            </a:r>
          </a:p>
          <a:p>
            <a:pPr lvl="0"/>
            <a:r>
              <a:rPr lang="en-GB" sz="1100" dirty="0"/>
              <a:t>Child Visitor visa</a:t>
            </a:r>
          </a:p>
          <a:p>
            <a:pPr lvl="0"/>
            <a:r>
              <a:rPr lang="en-GB" sz="1100" dirty="0"/>
              <a:t>Business Visitor visa, including visas for academics, doctors and dentists</a:t>
            </a:r>
          </a:p>
          <a:p>
            <a:pPr lvl="0"/>
            <a:r>
              <a:rPr lang="en-GB" sz="1100" dirty="0"/>
              <a:t>Sports Visitor visa</a:t>
            </a:r>
          </a:p>
          <a:p>
            <a:pPr lvl="0"/>
            <a:r>
              <a:rPr lang="en-GB" sz="1100" dirty="0"/>
              <a:t>Entertainer Visitor visa</a:t>
            </a:r>
          </a:p>
          <a:p>
            <a:pPr lvl="0"/>
            <a:r>
              <a:rPr lang="en-GB" sz="1100" dirty="0"/>
              <a:t>Prospective Entrepreneur visa</a:t>
            </a:r>
          </a:p>
          <a:p>
            <a:pPr lvl="0"/>
            <a:r>
              <a:rPr lang="en-GB" sz="1100" dirty="0"/>
              <a:t>Private Medical Treatment Visitor visa</a:t>
            </a:r>
          </a:p>
          <a:p>
            <a:pPr lvl="0"/>
            <a:r>
              <a:rPr lang="en-GB" sz="1100" dirty="0"/>
              <a:t>Approved Destination Status (ADS) visa</a:t>
            </a:r>
          </a:p>
          <a:p>
            <a:pPr marL="0" lvl="0" indent="0">
              <a:buNone/>
            </a:pPr>
            <a:r>
              <a:rPr lang="en-GB" sz="1100" dirty="0">
                <a:highlight>
                  <a:srgbClr val="FFFF00"/>
                </a:highlight>
              </a:rPr>
              <a:t>You can come to the UK as a Standard Visitor:</a:t>
            </a:r>
          </a:p>
          <a:p>
            <a:r>
              <a:rPr lang="en-GB" sz="1100" dirty="0">
                <a:highlight>
                  <a:srgbClr val="FFFF00"/>
                </a:highlight>
              </a:rPr>
              <a:t>for tourism, for example on a holiday or to see your family and friends</a:t>
            </a:r>
          </a:p>
          <a:p>
            <a:r>
              <a:rPr lang="en-GB" sz="1100" dirty="0">
                <a:highlight>
                  <a:srgbClr val="FFFF00"/>
                </a:highlight>
              </a:rPr>
              <a:t>for certain business activities, for example attending a meeting</a:t>
            </a:r>
          </a:p>
          <a:p>
            <a:r>
              <a:rPr lang="en-GB" sz="1100" dirty="0">
                <a:highlight>
                  <a:srgbClr val="FFFF00"/>
                </a:highlight>
              </a:rPr>
              <a:t>to do a short course of study</a:t>
            </a:r>
          </a:p>
          <a:p>
            <a:r>
              <a:rPr lang="en-GB" sz="1100" dirty="0">
                <a:highlight>
                  <a:srgbClr val="FFFF00"/>
                </a:highlight>
              </a:rPr>
              <a:t>to take part in research or an exchange programme as an academic</a:t>
            </a:r>
          </a:p>
          <a:p>
            <a:r>
              <a:rPr lang="en-GB" sz="1100" dirty="0">
                <a:highlight>
                  <a:srgbClr val="FFFF00"/>
                </a:highlight>
              </a:rPr>
              <a:t>for medical reasons, for example to receive private medical treatment</a:t>
            </a:r>
          </a:p>
          <a:p>
            <a:r>
              <a:rPr lang="en-GB" sz="1100" dirty="0">
                <a:highlight>
                  <a:srgbClr val="FFFF00"/>
                </a:highlight>
              </a:rPr>
              <a:t>You may not have to apply for a visa. What you need to do depends on your nationality and what you plan to do in the UK.</a:t>
            </a:r>
          </a:p>
          <a:p>
            <a:pPr marL="0" indent="0">
              <a:buNone/>
            </a:pPr>
            <a:endParaRPr lang="en-GB" sz="1100" dirty="0"/>
          </a:p>
        </p:txBody>
      </p:sp>
      <p:cxnSp>
        <p:nvCxnSpPr>
          <p:cNvPr id="20" name="Straight Connector 19">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BE0902B7-D8C5-4653-90B6-E299DF54D848}"/>
              </a:ext>
            </a:extLst>
          </p:cNvPr>
          <p:cNvSpPr>
            <a:spLocks noGrp="1"/>
          </p:cNvSpPr>
          <p:nvPr>
            <p:ph sz="half" idx="2"/>
          </p:nvPr>
        </p:nvSpPr>
        <p:spPr>
          <a:xfrm>
            <a:off x="8451604" y="1412489"/>
            <a:ext cx="3197701" cy="4363844"/>
          </a:xfrm>
        </p:spPr>
        <p:txBody>
          <a:bodyPr>
            <a:normAutofit fontScale="70000" lnSpcReduction="20000"/>
          </a:bodyPr>
          <a:lstStyle/>
          <a:p>
            <a:pPr marL="0" indent="0">
              <a:buNone/>
            </a:pPr>
            <a:r>
              <a:rPr lang="en-GB" sz="1100" b="1"/>
              <a:t>Ancestry Visa </a:t>
            </a:r>
            <a:r>
              <a:rPr lang="en-GB" sz="1100"/>
              <a:t> </a:t>
            </a:r>
          </a:p>
          <a:p>
            <a:pPr marL="0" indent="0">
              <a:buNone/>
            </a:pPr>
            <a:r>
              <a:rPr lang="en-GB" sz="1100"/>
              <a:t>You must prove that you:</a:t>
            </a:r>
          </a:p>
          <a:p>
            <a:pPr lvl="0"/>
            <a:r>
              <a:rPr lang="en-GB" sz="1100"/>
              <a:t>are 17 or over</a:t>
            </a:r>
          </a:p>
          <a:p>
            <a:pPr lvl="0"/>
            <a:r>
              <a:rPr lang="en-GB" sz="1100"/>
              <a:t>have enough money without help from public funds to support and house yourself and any </a:t>
            </a:r>
            <a:r>
              <a:rPr lang="en-GB" sz="1100" u="sng">
                <a:hlinkClick r:id="rId2"/>
              </a:rPr>
              <a:t>dependants</a:t>
            </a:r>
            <a:endParaRPr lang="en-GB" sz="1100"/>
          </a:p>
          <a:p>
            <a:pPr lvl="0"/>
            <a:r>
              <a:rPr lang="en-GB" sz="1100"/>
              <a:t>can and plan to work in the UK</a:t>
            </a:r>
          </a:p>
          <a:p>
            <a:pPr marL="0" indent="0">
              <a:buNone/>
            </a:pPr>
            <a:r>
              <a:rPr lang="en-GB" sz="1100"/>
              <a:t>You must also show that you have a grandparent born in one of the following circumstances:</a:t>
            </a:r>
          </a:p>
          <a:p>
            <a:pPr lvl="0"/>
            <a:r>
              <a:rPr lang="en-GB" sz="1100"/>
              <a:t>in the UK, including the Channel Islands and the Isle of Man</a:t>
            </a:r>
          </a:p>
          <a:p>
            <a:pPr lvl="0"/>
            <a:r>
              <a:rPr lang="en-GB" sz="1100"/>
              <a:t>before 31 March 1922 in what is now Ireland</a:t>
            </a:r>
          </a:p>
          <a:p>
            <a:pPr lvl="0"/>
            <a:r>
              <a:rPr lang="en-GB" sz="1100"/>
              <a:t>on a British-registered ship or aircraft</a:t>
            </a:r>
          </a:p>
          <a:p>
            <a:pPr marL="0" indent="0">
              <a:buNone/>
            </a:pPr>
            <a:r>
              <a:rPr lang="en-GB" sz="1100"/>
              <a:t>You can claim ancestry if either you or the relevant parent:</a:t>
            </a:r>
          </a:p>
          <a:p>
            <a:pPr lvl="0"/>
            <a:r>
              <a:rPr lang="en-GB" sz="1100"/>
              <a:t>were adopted</a:t>
            </a:r>
          </a:p>
          <a:p>
            <a:pPr lvl="0"/>
            <a:r>
              <a:rPr lang="en-GB" sz="1100"/>
              <a:t>were born within or outside marriage in the UK</a:t>
            </a:r>
          </a:p>
          <a:p>
            <a:pPr marL="0" indent="0">
              <a:buNone/>
            </a:pPr>
            <a:r>
              <a:rPr lang="en-GB" sz="1100"/>
              <a:t>You cannot claim UK ancestry through step-parents.</a:t>
            </a:r>
          </a:p>
          <a:p>
            <a:endParaRPr lang="en-GB" sz="1100"/>
          </a:p>
        </p:txBody>
      </p:sp>
    </p:spTree>
    <p:extLst>
      <p:ext uri="{BB962C8B-B14F-4D97-AF65-F5344CB8AC3E}">
        <p14:creationId xmlns:p14="http://schemas.microsoft.com/office/powerpoint/2010/main" val="3092585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8DC25D0-C622-42FB-8E51-930B410E2131}"/>
              </a:ext>
            </a:extLst>
          </p:cNvPr>
          <p:cNvSpPr>
            <a:spLocks noGrp="1"/>
          </p:cNvSpPr>
          <p:nvPr>
            <p:ph type="title"/>
          </p:nvPr>
        </p:nvSpPr>
        <p:spPr>
          <a:xfrm>
            <a:off x="838200" y="1412488"/>
            <a:ext cx="2899189" cy="4363844"/>
          </a:xfrm>
        </p:spPr>
        <p:txBody>
          <a:bodyPr anchor="t">
            <a:normAutofit/>
          </a:bodyPr>
          <a:lstStyle/>
          <a:p>
            <a:r>
              <a:rPr lang="en-GB" sz="4000" dirty="0">
                <a:solidFill>
                  <a:srgbClr val="FFFFFF"/>
                </a:solidFill>
              </a:rPr>
              <a:t>Other Types of Visas</a:t>
            </a:r>
          </a:p>
        </p:txBody>
      </p:sp>
      <p:sp>
        <p:nvSpPr>
          <p:cNvPr id="4" name="Content Placeholder 3">
            <a:extLst>
              <a:ext uri="{FF2B5EF4-FFF2-40B4-BE49-F238E27FC236}">
                <a16:creationId xmlns:a16="http://schemas.microsoft.com/office/drawing/2014/main" id="{B29E7BEB-7430-4F34-8C18-4EE92382ED90}"/>
              </a:ext>
            </a:extLst>
          </p:cNvPr>
          <p:cNvSpPr>
            <a:spLocks noGrp="1"/>
          </p:cNvSpPr>
          <p:nvPr>
            <p:ph sz="half" idx="1"/>
          </p:nvPr>
        </p:nvSpPr>
        <p:spPr>
          <a:xfrm>
            <a:off x="4380855" y="1412488"/>
            <a:ext cx="3427283" cy="4904336"/>
          </a:xfrm>
        </p:spPr>
        <p:txBody>
          <a:bodyPr>
            <a:normAutofit/>
          </a:bodyPr>
          <a:lstStyle/>
          <a:p>
            <a:pPr marL="0" indent="0">
              <a:buNone/>
            </a:pPr>
            <a:r>
              <a:rPr lang="en-GB" sz="1400" b="1" dirty="0"/>
              <a:t>Start Up and Innovator Visas </a:t>
            </a:r>
          </a:p>
          <a:p>
            <a:pPr marL="0" indent="0">
              <a:buNone/>
            </a:pPr>
            <a:r>
              <a:rPr lang="en-GB" sz="1100" dirty="0"/>
              <a:t>You can apply for a Start-up visa if:</a:t>
            </a:r>
          </a:p>
          <a:p>
            <a:r>
              <a:rPr lang="en-GB" sz="1100" dirty="0"/>
              <a:t>you want to set up a business in the UK</a:t>
            </a:r>
          </a:p>
          <a:p>
            <a:r>
              <a:rPr lang="en-GB" sz="1100" dirty="0"/>
              <a:t>you’re from outside the </a:t>
            </a:r>
            <a:r>
              <a:rPr lang="en-GB" sz="1100" dirty="0">
                <a:hlinkClick r:id="rId2"/>
              </a:rPr>
              <a:t>European Economic Area (EEA)</a:t>
            </a:r>
            <a:r>
              <a:rPr lang="en-GB" sz="1100" dirty="0"/>
              <a:t> and Switzerland</a:t>
            </a:r>
          </a:p>
          <a:p>
            <a:r>
              <a:rPr lang="en-GB" sz="1100" dirty="0"/>
              <a:t>you meet the other </a:t>
            </a:r>
            <a:r>
              <a:rPr lang="en-GB" sz="1100" dirty="0">
                <a:hlinkClick r:id="rId3"/>
              </a:rPr>
              <a:t>eligibility requirements</a:t>
            </a:r>
            <a:r>
              <a:rPr lang="en-GB" sz="1100" dirty="0"/>
              <a:t> </a:t>
            </a:r>
          </a:p>
          <a:p>
            <a:pPr marL="0" indent="0">
              <a:buNone/>
            </a:pPr>
            <a:r>
              <a:rPr lang="en-GB" sz="1100" b="1" dirty="0"/>
              <a:t>Getting Endorsed</a:t>
            </a:r>
          </a:p>
          <a:p>
            <a:pPr marL="0" indent="0">
              <a:buNone/>
            </a:pPr>
            <a:r>
              <a:rPr lang="en-GB" sz="1100" u="sng" dirty="0"/>
              <a:t>You must be endorsed by an authorised body that is either:</a:t>
            </a:r>
          </a:p>
          <a:p>
            <a:r>
              <a:rPr lang="en-GB" sz="1100" dirty="0"/>
              <a:t>a UK higher education institution</a:t>
            </a:r>
          </a:p>
          <a:p>
            <a:r>
              <a:rPr lang="en-GB" sz="1100" dirty="0"/>
              <a:t>a business organisation with a history of supporting UK entrepreneurs</a:t>
            </a:r>
          </a:p>
          <a:p>
            <a:pPr marL="0" indent="0">
              <a:buNone/>
            </a:pPr>
            <a:r>
              <a:rPr lang="en-GB" sz="1100" u="sng" dirty="0"/>
              <a:t>You must be able to show that your business idea is:</a:t>
            </a:r>
          </a:p>
          <a:p>
            <a:r>
              <a:rPr lang="en-GB" sz="1100" dirty="0"/>
              <a:t>a new idea - you cannot join or invest in a business that is already trading</a:t>
            </a:r>
          </a:p>
          <a:p>
            <a:r>
              <a:rPr lang="en-GB" sz="1100" dirty="0"/>
              <a:t>innovative - you must have an original business idea which is different from anything else on the market</a:t>
            </a:r>
          </a:p>
          <a:p>
            <a:r>
              <a:rPr lang="en-GB" sz="1100" dirty="0"/>
              <a:t>viable, with potential for growth</a:t>
            </a:r>
          </a:p>
          <a:p>
            <a:pPr marL="0" indent="0">
              <a:buNone/>
            </a:pPr>
            <a:endParaRPr lang="en-GB" sz="1100" dirty="0"/>
          </a:p>
        </p:txBody>
      </p:sp>
      <p:cxnSp>
        <p:nvCxnSpPr>
          <p:cNvPr id="12" name="Straight Connector 11">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4">
            <a:extLst>
              <a:ext uri="{FF2B5EF4-FFF2-40B4-BE49-F238E27FC236}">
                <a16:creationId xmlns:a16="http://schemas.microsoft.com/office/drawing/2014/main" id="{8786158F-5268-419C-9F8C-C33D98D9723A}"/>
              </a:ext>
            </a:extLst>
          </p:cNvPr>
          <p:cNvSpPr>
            <a:spLocks noGrp="1"/>
          </p:cNvSpPr>
          <p:nvPr>
            <p:ph sz="half" idx="2"/>
          </p:nvPr>
        </p:nvSpPr>
        <p:spPr>
          <a:xfrm>
            <a:off x="8451604" y="1412489"/>
            <a:ext cx="3197701" cy="4363844"/>
          </a:xfrm>
        </p:spPr>
        <p:txBody>
          <a:bodyPr>
            <a:normAutofit/>
          </a:bodyPr>
          <a:lstStyle/>
          <a:p>
            <a:pPr marL="0" indent="0">
              <a:buNone/>
            </a:pPr>
            <a:r>
              <a:rPr lang="en-GB" sz="1300" b="1" dirty="0"/>
              <a:t>Dependent Visas</a:t>
            </a:r>
          </a:p>
          <a:p>
            <a:pPr marL="0" indent="0">
              <a:buNone/>
            </a:pPr>
            <a:r>
              <a:rPr lang="en-GB" sz="1300" dirty="0"/>
              <a:t>You will need a family visa to live with a family member in the UK for more than 6 months.</a:t>
            </a:r>
          </a:p>
          <a:p>
            <a:pPr marL="0" indent="0">
              <a:buNone/>
            </a:pPr>
            <a:r>
              <a:rPr lang="en-GB" sz="1300" b="1" dirty="0"/>
              <a:t>If you are outside the UK</a:t>
            </a:r>
          </a:p>
          <a:p>
            <a:pPr marL="0" indent="0">
              <a:buNone/>
            </a:pPr>
            <a:r>
              <a:rPr lang="en-GB" sz="1300" dirty="0"/>
              <a:t>You can apply for a family visa to live with your:</a:t>
            </a:r>
          </a:p>
          <a:p>
            <a:r>
              <a:rPr lang="en-GB" sz="1300" dirty="0"/>
              <a:t>spouse or partner</a:t>
            </a:r>
          </a:p>
          <a:p>
            <a:r>
              <a:rPr lang="en-GB" sz="1300" dirty="0"/>
              <a:t>fiancé, fiancée or proposed civil partner</a:t>
            </a:r>
          </a:p>
          <a:p>
            <a:r>
              <a:rPr lang="en-GB" sz="1300" dirty="0"/>
              <a:t>child</a:t>
            </a:r>
          </a:p>
          <a:p>
            <a:r>
              <a:rPr lang="en-GB" sz="1300" dirty="0"/>
              <a:t>parent</a:t>
            </a:r>
          </a:p>
          <a:p>
            <a:r>
              <a:rPr lang="en-GB" sz="1300" dirty="0"/>
              <a:t>relative who’ll provide long-term care for you</a:t>
            </a:r>
          </a:p>
          <a:p>
            <a:r>
              <a:rPr lang="en-GB" sz="1300" dirty="0"/>
              <a:t>If you’re visiting the UK for 6 months or less, </a:t>
            </a:r>
            <a:r>
              <a:rPr lang="en-GB" sz="1300" dirty="0">
                <a:hlinkClick r:id="rId4">
                  <a:extLst>
                    <a:ext uri="{A12FA001-AC4F-418D-AE19-62706E023703}">
                      <ahyp:hlinkClr xmlns:ahyp="http://schemas.microsoft.com/office/drawing/2018/hyperlinkcolor" val="tx"/>
                    </a:ext>
                  </a:extLst>
                </a:hlinkClick>
              </a:rPr>
              <a:t>check if you need a Standard Visitor visa or Marriage Visitor visa</a:t>
            </a:r>
            <a:r>
              <a:rPr lang="en-GB" sz="1300" dirty="0"/>
              <a:t>.</a:t>
            </a:r>
          </a:p>
          <a:p>
            <a:pPr marL="0" indent="0">
              <a:buNone/>
            </a:pPr>
            <a:endParaRPr lang="en-GB" sz="1300" dirty="0"/>
          </a:p>
        </p:txBody>
      </p:sp>
    </p:spTree>
    <p:extLst>
      <p:ext uri="{BB962C8B-B14F-4D97-AF65-F5344CB8AC3E}">
        <p14:creationId xmlns:p14="http://schemas.microsoft.com/office/powerpoint/2010/main" val="2972354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FEF085B8-A2C0-4A6F-B663-CCC56F3CD3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3">
            <a:extLst>
              <a:ext uri="{FF2B5EF4-FFF2-40B4-BE49-F238E27FC236}">
                <a16:creationId xmlns:a16="http://schemas.microsoft.com/office/drawing/2014/main" id="{2658F6D6-96E0-421A-96D6-3DF4040085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1">
            <a:extLst>
              <a:ext uri="{FF2B5EF4-FFF2-40B4-BE49-F238E27FC236}">
                <a16:creationId xmlns:a16="http://schemas.microsoft.com/office/drawing/2014/main" id="{3CF62545-93A0-4FD5-9B48-48DCA794CB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F794822-B7AB-4AF8-B592-9BAA4F42C33C}"/>
              </a:ext>
            </a:extLst>
          </p:cNvPr>
          <p:cNvSpPr>
            <a:spLocks noGrp="1"/>
          </p:cNvSpPr>
          <p:nvPr>
            <p:ph type="title"/>
          </p:nvPr>
        </p:nvSpPr>
        <p:spPr>
          <a:xfrm>
            <a:off x="838200" y="365125"/>
            <a:ext cx="10515600" cy="1325563"/>
          </a:xfrm>
        </p:spPr>
        <p:txBody>
          <a:bodyPr>
            <a:normAutofit/>
          </a:bodyPr>
          <a:lstStyle/>
          <a:p>
            <a:r>
              <a:rPr lang="en-GB"/>
              <a:t>GRADUATE VISA</a:t>
            </a:r>
          </a:p>
        </p:txBody>
      </p:sp>
      <p:sp>
        <p:nvSpPr>
          <p:cNvPr id="3" name="Content Placeholder 2">
            <a:extLst>
              <a:ext uri="{FF2B5EF4-FFF2-40B4-BE49-F238E27FC236}">
                <a16:creationId xmlns:a16="http://schemas.microsoft.com/office/drawing/2014/main" id="{33B093D4-FFEF-4766-BC4F-13D51A395C44}"/>
              </a:ext>
            </a:extLst>
          </p:cNvPr>
          <p:cNvSpPr>
            <a:spLocks noGrp="1"/>
          </p:cNvSpPr>
          <p:nvPr>
            <p:ph sz="half" idx="1"/>
          </p:nvPr>
        </p:nvSpPr>
        <p:spPr>
          <a:xfrm>
            <a:off x="838200" y="2010833"/>
            <a:ext cx="5096934" cy="4166130"/>
          </a:xfrm>
        </p:spPr>
        <p:txBody>
          <a:bodyPr>
            <a:normAutofit/>
          </a:bodyPr>
          <a:lstStyle/>
          <a:p>
            <a:pPr marL="0" indent="0">
              <a:buNone/>
            </a:pPr>
            <a:r>
              <a:rPr lang="en-GB" sz="1100"/>
              <a:t>The Home Office has announced that the new post-study Graduate immigration route will be launched on 1 July 2021. There are specific eligibility requirements, including when you can apply, so you advised to read this information in full.</a:t>
            </a:r>
          </a:p>
          <a:p>
            <a:pPr marL="0" indent="0">
              <a:buNone/>
            </a:pPr>
            <a:r>
              <a:rPr lang="en-GB" sz="1100" b="1"/>
              <a:t>Overview </a:t>
            </a:r>
          </a:p>
          <a:p>
            <a:r>
              <a:rPr lang="en-GB" sz="1100"/>
              <a:t>Permission to stay under the Graduate route will enable international students to work or look for work after their studies for 2 years, or 3 years for PhD students. The work can be in any sector and at any level without any minimum salary requirements or the need for visa sponsorship. Students will need to make an application in the UK to be granted permission under the route after successful completion of their degree.</a:t>
            </a:r>
          </a:p>
          <a:p>
            <a:pPr marL="0" indent="0">
              <a:buNone/>
            </a:pPr>
            <a:r>
              <a:rPr lang="en-GB" sz="1100" b="1"/>
              <a:t>Eligibility requirements</a:t>
            </a:r>
          </a:p>
          <a:p>
            <a:r>
              <a:rPr lang="en-GB" sz="1100"/>
              <a:t>To be eligible to apply once the route has launched, you will need to:</a:t>
            </a:r>
          </a:p>
          <a:p>
            <a:r>
              <a:rPr lang="en-GB" sz="1100"/>
              <a:t>have studied a Bachelors, Masters, PCGE, or PhD at Cambridge;</a:t>
            </a:r>
          </a:p>
          <a:p>
            <a:r>
              <a:rPr lang="en-GB" sz="1100" i="1"/>
              <a:t>Advanced Diploma, and other non-degree awarding qualifications except the PCGE, are not eligible for the Graduate route. </a:t>
            </a:r>
            <a:endParaRPr lang="en-GB" sz="1100"/>
          </a:p>
          <a:p>
            <a:r>
              <a:rPr lang="en-GB" sz="1100"/>
              <a:t>have successfully completed your degree;</a:t>
            </a:r>
          </a:p>
          <a:p>
            <a:r>
              <a:rPr lang="en-GB" sz="1100"/>
              <a:t>apply in the UK;</a:t>
            </a:r>
          </a:p>
          <a:p>
            <a:endParaRPr lang="en-GB" sz="1100"/>
          </a:p>
        </p:txBody>
      </p:sp>
      <p:sp>
        <p:nvSpPr>
          <p:cNvPr id="4" name="Content Placeholder 3">
            <a:extLst>
              <a:ext uri="{FF2B5EF4-FFF2-40B4-BE49-F238E27FC236}">
                <a16:creationId xmlns:a16="http://schemas.microsoft.com/office/drawing/2014/main" id="{666CB83F-7DA4-4B5B-A02A-25AAE31F30C5}"/>
              </a:ext>
            </a:extLst>
          </p:cNvPr>
          <p:cNvSpPr>
            <a:spLocks noGrp="1"/>
          </p:cNvSpPr>
          <p:nvPr>
            <p:ph sz="half" idx="2"/>
          </p:nvPr>
        </p:nvSpPr>
        <p:spPr>
          <a:xfrm>
            <a:off x="6256866" y="2010833"/>
            <a:ext cx="5096933" cy="4166130"/>
          </a:xfrm>
        </p:spPr>
        <p:txBody>
          <a:bodyPr>
            <a:normAutofit/>
          </a:bodyPr>
          <a:lstStyle/>
          <a:p>
            <a:pPr marL="0" indent="0">
              <a:buNone/>
            </a:pPr>
            <a:r>
              <a:rPr lang="en-GB" sz="1000" b="1"/>
              <a:t>Conditions of permission</a:t>
            </a:r>
          </a:p>
          <a:p>
            <a:r>
              <a:rPr lang="en-GB" sz="1000"/>
              <a:t>Permission under the Graduate route will be granted subject to the following conditions:</a:t>
            </a:r>
          </a:p>
          <a:p>
            <a:r>
              <a:rPr lang="en-GB" sz="1000"/>
              <a:t>no access to public funds;</a:t>
            </a:r>
          </a:p>
          <a:p>
            <a:r>
              <a:rPr lang="en-GB" sz="1000"/>
              <a:t>work (including self-employment and voluntary work) is permitted, apart from work as a professional sportsperson;</a:t>
            </a:r>
          </a:p>
          <a:p>
            <a:r>
              <a:rPr lang="en-GB" sz="1000"/>
              <a:t>study is only permitted on courses that would not meet requirements for student visa sponsorship.</a:t>
            </a:r>
          </a:p>
          <a:p>
            <a:r>
              <a:rPr lang="en-GB" sz="1000"/>
              <a:t>The permission granted under the Graduate route, 2 years for undergraduate and Masters students and 3 years for PhD students, will start from when the decision is made on the application.  </a:t>
            </a:r>
          </a:p>
          <a:p>
            <a:r>
              <a:rPr lang="en-GB" sz="1000"/>
              <a:t>It is not possible to extend your permission under the Graduate route. From the Graduate route, you would be able to switch to a Skilled Worker visa from within the UK if you are offered a suitable job with an employer who holds a sponsor licence.</a:t>
            </a:r>
          </a:p>
          <a:p>
            <a:r>
              <a:rPr lang="en-GB" sz="1000"/>
              <a:t>It is only possible to be granted permission under the Graduate route once.</a:t>
            </a:r>
          </a:p>
          <a:p>
            <a:pPr marL="0" indent="0">
              <a:buNone/>
            </a:pPr>
            <a:r>
              <a:rPr lang="en-GB" sz="1000" b="1"/>
              <a:t>Application costs</a:t>
            </a:r>
          </a:p>
          <a:p>
            <a:r>
              <a:rPr lang="en-GB" sz="1000"/>
              <a:t>The visa fee will be around £700. In addition, the application will also require you to pay the immigration health surcharge and this is charged at £624 per year the visa will be granted.</a:t>
            </a:r>
          </a:p>
          <a:p>
            <a:endParaRPr lang="en-GB" sz="1000"/>
          </a:p>
        </p:txBody>
      </p:sp>
    </p:spTree>
    <p:extLst>
      <p:ext uri="{BB962C8B-B14F-4D97-AF65-F5344CB8AC3E}">
        <p14:creationId xmlns:p14="http://schemas.microsoft.com/office/powerpoint/2010/main" val="4065348586"/>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C0F863E-9511-4D37-891F-3862E279F693}"/>
              </a:ext>
            </a:extLst>
          </p:cNvPr>
          <p:cNvSpPr>
            <a:spLocks noGrp="1"/>
          </p:cNvSpPr>
          <p:nvPr>
            <p:ph type="title"/>
          </p:nvPr>
        </p:nvSpPr>
        <p:spPr>
          <a:xfrm>
            <a:off x="804671" y="640263"/>
            <a:ext cx="3284331" cy="5254510"/>
          </a:xfrm>
        </p:spPr>
        <p:txBody>
          <a:bodyPr>
            <a:normAutofit/>
          </a:bodyPr>
          <a:lstStyle/>
          <a:p>
            <a:r>
              <a:rPr lang="en-GB"/>
              <a:t>Can I Change Course?</a:t>
            </a:r>
          </a:p>
        </p:txBody>
      </p:sp>
      <p:sp>
        <p:nvSpPr>
          <p:cNvPr id="3" name="Content Placeholder 2">
            <a:extLst>
              <a:ext uri="{FF2B5EF4-FFF2-40B4-BE49-F238E27FC236}">
                <a16:creationId xmlns:a16="http://schemas.microsoft.com/office/drawing/2014/main" id="{ABD9CD09-0F78-4448-9CA2-C8C412C8DDA7}"/>
              </a:ext>
            </a:extLst>
          </p:cNvPr>
          <p:cNvSpPr>
            <a:spLocks noGrp="1"/>
          </p:cNvSpPr>
          <p:nvPr>
            <p:ph idx="1"/>
          </p:nvPr>
        </p:nvSpPr>
        <p:spPr>
          <a:xfrm>
            <a:off x="5358384" y="640263"/>
            <a:ext cx="6028944" cy="5621398"/>
          </a:xfrm>
        </p:spPr>
        <p:txBody>
          <a:bodyPr anchor="ctr">
            <a:normAutofit/>
          </a:bodyPr>
          <a:lstStyle/>
          <a:p>
            <a:pPr marL="0" indent="0">
              <a:buNone/>
            </a:pPr>
            <a:r>
              <a:rPr lang="en-GB" sz="1200" b="1" u="sng" dirty="0">
                <a:solidFill>
                  <a:schemeClr val="bg1"/>
                </a:solidFill>
              </a:rPr>
              <a:t>There are strict rules about changing courses and you will, in most cases, need to apply for a new Visa.  </a:t>
            </a:r>
            <a:endParaRPr lang="en-GB" sz="1200" dirty="0">
              <a:solidFill>
                <a:schemeClr val="bg1"/>
              </a:solidFill>
              <a:cs typeface="Calibri"/>
            </a:endParaRPr>
          </a:p>
          <a:p>
            <a:pPr marL="0" indent="0">
              <a:buNone/>
            </a:pPr>
            <a:r>
              <a:rPr lang="en-GB" sz="1200" dirty="0">
                <a:solidFill>
                  <a:schemeClr val="bg1"/>
                </a:solidFill>
              </a:rPr>
              <a:t> The Home Office guidance is : </a:t>
            </a:r>
            <a:endParaRPr lang="en-GB" sz="1200" dirty="0">
              <a:solidFill>
                <a:schemeClr val="bg1"/>
              </a:solidFill>
              <a:cs typeface="Calibri"/>
            </a:endParaRPr>
          </a:p>
          <a:p>
            <a:r>
              <a:rPr lang="en-GB" sz="1200" dirty="0">
                <a:solidFill>
                  <a:schemeClr val="bg1"/>
                </a:solidFill>
              </a:rPr>
              <a:t>The Student (Tier 4) Visa guidance states, in relation to a change of course.</a:t>
            </a:r>
            <a:endParaRPr lang="en-GB" sz="1200" dirty="0">
              <a:solidFill>
                <a:schemeClr val="bg1"/>
              </a:solidFill>
              <a:cs typeface="Calibri"/>
            </a:endParaRPr>
          </a:p>
          <a:p>
            <a:r>
              <a:rPr lang="en-GB" sz="1200" dirty="0">
                <a:solidFill>
                  <a:schemeClr val="bg1"/>
                </a:solidFill>
              </a:rPr>
              <a:t>If you applied for your current leave on or after 6 April 2016, you can only change your course without getting permission from us to start your new course if all of the following apply:</a:t>
            </a:r>
            <a:br>
              <a:rPr lang="en-GB" sz="1200" dirty="0"/>
            </a:br>
            <a:r>
              <a:rPr lang="en-GB" sz="1200" dirty="0">
                <a:solidFill>
                  <a:schemeClr val="bg1"/>
                </a:solidFill>
              </a:rPr>
              <a:t>• your sponsor is an HEP with Student (Tier 4)Sponsor status;</a:t>
            </a:r>
            <a:br>
              <a:rPr lang="en-GB" sz="1200" dirty="0"/>
            </a:br>
            <a:r>
              <a:rPr lang="en-GB" sz="1200" dirty="0">
                <a:solidFill>
                  <a:schemeClr val="bg1"/>
                </a:solidFill>
              </a:rPr>
              <a:t>• your sponsor has a track record of compliance</a:t>
            </a:r>
            <a:br>
              <a:rPr lang="en-GB" sz="1200" dirty="0"/>
            </a:br>
            <a:r>
              <a:rPr lang="en-GB" sz="1200" dirty="0">
                <a:solidFill>
                  <a:schemeClr val="bg1"/>
                </a:solidFill>
              </a:rPr>
              <a:t>• your new course is at degree level or above;</a:t>
            </a:r>
            <a:br>
              <a:rPr lang="en-GB" sz="1200" dirty="0"/>
            </a:br>
            <a:r>
              <a:rPr lang="en-GB" sz="1200" dirty="0">
                <a:solidFill>
                  <a:schemeClr val="bg1"/>
                </a:solidFill>
              </a:rPr>
              <a:t>• your new course is not at a lower level than the current course;</a:t>
            </a:r>
            <a:br>
              <a:rPr lang="en-GB" sz="1200" dirty="0"/>
            </a:br>
            <a:r>
              <a:rPr lang="en-GB" sz="1200" dirty="0">
                <a:solidFill>
                  <a:schemeClr val="bg1"/>
                </a:solidFill>
              </a:rPr>
              <a:t>• you will be able to complete your new course within your current period of leave;</a:t>
            </a:r>
            <a:br>
              <a:rPr lang="en-GB" sz="1200" dirty="0"/>
            </a:br>
            <a:r>
              <a:rPr lang="en-GB" sz="1200" dirty="0">
                <a:solidFill>
                  <a:schemeClr val="bg1"/>
                </a:solidFill>
              </a:rPr>
              <a:t>• if you have previously been granted Student (Tier 4)(General) leave, your sponsor confirms either of the following:</a:t>
            </a:r>
            <a:br>
              <a:rPr lang="en-GB" sz="1200" dirty="0"/>
            </a:br>
            <a:r>
              <a:rPr lang="en-GB" sz="1200" dirty="0">
                <a:solidFill>
                  <a:schemeClr val="bg1"/>
                </a:solidFill>
              </a:rPr>
              <a:t> -    your new course is related to the previous course for which you were granted leave as a Student (Tier 4)(General) Student, meaning that it is either connected to your previous course, part of the same subject group, or involves deeper specialisation</a:t>
            </a:r>
            <a:br>
              <a:rPr lang="en-GB" sz="1200" dirty="0"/>
            </a:br>
            <a:r>
              <a:rPr lang="en-GB" sz="1200" dirty="0">
                <a:solidFill>
                  <a:schemeClr val="bg1"/>
                </a:solidFill>
              </a:rPr>
              <a:t>-    or your previous course and your new course in combination support your genuine career aspirations.</a:t>
            </a:r>
            <a:endParaRPr lang="en-GB" sz="1200" dirty="0">
              <a:solidFill>
                <a:schemeClr val="bg1"/>
              </a:solidFill>
              <a:cs typeface="Calibri"/>
            </a:endParaRPr>
          </a:p>
          <a:p>
            <a:pPr marL="0" indent="0">
              <a:buNone/>
            </a:pPr>
            <a:br>
              <a:rPr lang="en-GB" sz="1200" dirty="0"/>
            </a:br>
            <a:r>
              <a:rPr lang="en-GB" sz="1200" dirty="0">
                <a:solidFill>
                  <a:schemeClr val="bg1"/>
                </a:solidFill>
              </a:rPr>
              <a:t>If you meet the any of the above stipulations and are eligible to change your course, you must complete your new course within your existing period of leave; the only exception to this is if you are applying to re- sit exams or repeat modules or you require further leave because you have previously resat exams or repeated modules for your current course.</a:t>
            </a:r>
            <a:endParaRPr lang="en-GB" sz="1200" dirty="0">
              <a:solidFill>
                <a:schemeClr val="bg1"/>
              </a:solidFill>
              <a:cs typeface="Calibri"/>
            </a:endParaRPr>
          </a:p>
          <a:p>
            <a:pPr marL="0" indent="0">
              <a:buNone/>
            </a:pPr>
            <a:br>
              <a:rPr lang="en-GB" sz="1200" dirty="0"/>
            </a:br>
            <a:r>
              <a:rPr lang="en-GB" sz="1200" dirty="0">
                <a:solidFill>
                  <a:schemeClr val="bg1"/>
                </a:solidFill>
              </a:rPr>
              <a:t>You will need to provide evidence that you have attempted exams/modules when applying for leave. You will not be allowed to use this provision to undertake part(s) of the course for the first time.</a:t>
            </a:r>
            <a:endParaRPr lang="en-GB" sz="1200" dirty="0">
              <a:solidFill>
                <a:schemeClr val="bg1"/>
              </a:solidFill>
              <a:cs typeface="Calibri"/>
            </a:endParaRPr>
          </a:p>
          <a:p>
            <a:pPr marL="0" indent="0">
              <a:buNone/>
            </a:pPr>
            <a:endParaRPr lang="en-GB" sz="1000" dirty="0">
              <a:solidFill>
                <a:schemeClr val="bg1"/>
              </a:solidFill>
            </a:endParaRPr>
          </a:p>
        </p:txBody>
      </p:sp>
    </p:spTree>
    <p:extLst>
      <p:ext uri="{BB962C8B-B14F-4D97-AF65-F5344CB8AC3E}">
        <p14:creationId xmlns:p14="http://schemas.microsoft.com/office/powerpoint/2010/main" val="18103129"/>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B8678F7-BB98-4A85-9608-39AA1ED7ADF9}"/>
              </a:ext>
            </a:extLst>
          </p:cNvPr>
          <p:cNvSpPr>
            <a:spLocks noGrp="1"/>
          </p:cNvSpPr>
          <p:nvPr>
            <p:ph type="title"/>
          </p:nvPr>
        </p:nvSpPr>
        <p:spPr>
          <a:xfrm>
            <a:off x="804671" y="640263"/>
            <a:ext cx="3284331" cy="5254510"/>
          </a:xfrm>
        </p:spPr>
        <p:txBody>
          <a:bodyPr>
            <a:normAutofit/>
          </a:bodyPr>
          <a:lstStyle/>
          <a:p>
            <a:r>
              <a:rPr lang="en-GB"/>
              <a:t>Can I change to another UK University?</a:t>
            </a:r>
          </a:p>
        </p:txBody>
      </p:sp>
      <p:sp>
        <p:nvSpPr>
          <p:cNvPr id="3" name="Content Placeholder 2">
            <a:extLst>
              <a:ext uri="{FF2B5EF4-FFF2-40B4-BE49-F238E27FC236}">
                <a16:creationId xmlns:a16="http://schemas.microsoft.com/office/drawing/2014/main" id="{6912F04A-04BE-4EC7-8A38-16EF1E976DE8}"/>
              </a:ext>
            </a:extLst>
          </p:cNvPr>
          <p:cNvSpPr>
            <a:spLocks noGrp="1"/>
          </p:cNvSpPr>
          <p:nvPr>
            <p:ph idx="1"/>
          </p:nvPr>
        </p:nvSpPr>
        <p:spPr>
          <a:xfrm>
            <a:off x="5358384" y="640263"/>
            <a:ext cx="6028944" cy="5254510"/>
          </a:xfrm>
        </p:spPr>
        <p:txBody>
          <a:bodyPr anchor="ctr">
            <a:normAutofit/>
          </a:bodyPr>
          <a:lstStyle/>
          <a:p>
            <a:pPr marL="0" indent="0">
              <a:buNone/>
            </a:pPr>
            <a:r>
              <a:rPr lang="en-GB" sz="2200" dirty="0">
                <a:solidFill>
                  <a:schemeClr val="bg1"/>
                </a:solidFill>
              </a:rPr>
              <a:t>If you wish to study in another University then you will have to return home to make an application directly to that University.  We will then have to curtail your Visa and you will be expected to return </a:t>
            </a:r>
            <a:r>
              <a:rPr lang="en-GB" sz="2200">
                <a:solidFill>
                  <a:schemeClr val="bg1"/>
                </a:solidFill>
              </a:rPr>
              <a:t>home. </a:t>
            </a:r>
          </a:p>
          <a:p>
            <a:pPr marL="0" indent="0">
              <a:buNone/>
            </a:pPr>
            <a:endParaRPr lang="en-GB" sz="2200">
              <a:solidFill>
                <a:schemeClr val="bg1"/>
              </a:solidFill>
            </a:endParaRPr>
          </a:p>
          <a:p>
            <a:pPr marL="0" indent="0">
              <a:buNone/>
            </a:pPr>
            <a:r>
              <a:rPr lang="en-GB" sz="2200">
                <a:solidFill>
                  <a:schemeClr val="bg1"/>
                </a:solidFill>
              </a:rPr>
              <a:t>You will be able to make a new application </a:t>
            </a:r>
            <a:r>
              <a:rPr lang="en-GB" sz="2200" dirty="0">
                <a:solidFill>
                  <a:schemeClr val="bg1"/>
                </a:solidFill>
              </a:rPr>
              <a:t>from home.  </a:t>
            </a:r>
            <a:endParaRPr lang="en-GB" sz="2200" dirty="0">
              <a:solidFill>
                <a:schemeClr val="bg1"/>
              </a:solidFill>
              <a:cs typeface="Calibri"/>
            </a:endParaRPr>
          </a:p>
          <a:p>
            <a:endParaRPr lang="en-GB" sz="2200">
              <a:solidFill>
                <a:schemeClr val="bg1"/>
              </a:solidFill>
            </a:endParaRPr>
          </a:p>
        </p:txBody>
      </p:sp>
    </p:spTree>
    <p:extLst>
      <p:ext uri="{BB962C8B-B14F-4D97-AF65-F5344CB8AC3E}">
        <p14:creationId xmlns:p14="http://schemas.microsoft.com/office/powerpoint/2010/main" val="2431284696"/>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C358927-9AA5-4E89-A949-AE8652B3DCC1}"/>
              </a:ext>
            </a:extLst>
          </p:cNvPr>
          <p:cNvSpPr>
            <a:spLocks noGrp="1"/>
          </p:cNvSpPr>
          <p:nvPr>
            <p:ph type="title"/>
          </p:nvPr>
        </p:nvSpPr>
        <p:spPr>
          <a:xfrm>
            <a:off x="804671" y="640263"/>
            <a:ext cx="3284331" cy="5254510"/>
          </a:xfrm>
        </p:spPr>
        <p:txBody>
          <a:bodyPr>
            <a:normAutofit/>
          </a:bodyPr>
          <a:lstStyle/>
          <a:p>
            <a:r>
              <a:rPr lang="en-GB"/>
              <a:t>Doctorate Extension Scheme</a:t>
            </a:r>
          </a:p>
        </p:txBody>
      </p:sp>
      <p:sp>
        <p:nvSpPr>
          <p:cNvPr id="3" name="Content Placeholder 2">
            <a:extLst>
              <a:ext uri="{FF2B5EF4-FFF2-40B4-BE49-F238E27FC236}">
                <a16:creationId xmlns:a16="http://schemas.microsoft.com/office/drawing/2014/main" id="{EEDBB71D-D683-4702-828A-B5958B63BC7D}"/>
              </a:ext>
            </a:extLst>
          </p:cNvPr>
          <p:cNvSpPr>
            <a:spLocks noGrp="1"/>
          </p:cNvSpPr>
          <p:nvPr>
            <p:ph idx="1"/>
          </p:nvPr>
        </p:nvSpPr>
        <p:spPr>
          <a:xfrm>
            <a:off x="5358384" y="640263"/>
            <a:ext cx="6028944" cy="5254510"/>
          </a:xfrm>
        </p:spPr>
        <p:txBody>
          <a:bodyPr anchor="ctr">
            <a:normAutofit/>
          </a:bodyPr>
          <a:lstStyle/>
          <a:p>
            <a:pPr marL="0" indent="0">
              <a:buNone/>
            </a:pPr>
            <a:r>
              <a:rPr lang="en-GB" sz="2200" dirty="0">
                <a:solidFill>
                  <a:schemeClr val="bg1"/>
                </a:solidFill>
              </a:rPr>
              <a:t>The Doctorate Extension Scheme (DES) allows PhD students to extend their Student (Tier 4)visas for up to 12 months to remain in the UK to look for, and engage in, employment. This will be superseded on the </a:t>
            </a:r>
            <a:r>
              <a:rPr lang="en-GB" sz="2200">
                <a:solidFill>
                  <a:schemeClr val="bg1"/>
                </a:solidFill>
              </a:rPr>
              <a:t>1</a:t>
            </a:r>
            <a:r>
              <a:rPr lang="en-GB" sz="2200" baseline="30000">
                <a:solidFill>
                  <a:schemeClr val="bg1"/>
                </a:solidFill>
              </a:rPr>
              <a:t>st</a:t>
            </a:r>
            <a:r>
              <a:rPr lang="en-GB" sz="2200">
                <a:solidFill>
                  <a:schemeClr val="bg1"/>
                </a:solidFill>
              </a:rPr>
              <a:t> July 2021 by </a:t>
            </a:r>
            <a:r>
              <a:rPr lang="en-GB" sz="2200" dirty="0">
                <a:solidFill>
                  <a:schemeClr val="bg1"/>
                </a:solidFill>
              </a:rPr>
              <a:t>the Graduate Visa.</a:t>
            </a:r>
            <a:endParaRPr lang="en-GB" sz="2200" dirty="0">
              <a:solidFill>
                <a:schemeClr val="bg1"/>
              </a:solidFill>
              <a:highlight>
                <a:srgbClr val="FFFF00"/>
              </a:highlight>
            </a:endParaRPr>
          </a:p>
          <a:p>
            <a:pPr marL="0" indent="0">
              <a:buNone/>
            </a:pPr>
            <a:endParaRPr lang="en-GB" sz="2200" dirty="0">
              <a:solidFill>
                <a:schemeClr val="bg1"/>
              </a:solidFill>
            </a:endParaRPr>
          </a:p>
        </p:txBody>
      </p:sp>
    </p:spTree>
    <p:extLst>
      <p:ext uri="{BB962C8B-B14F-4D97-AF65-F5344CB8AC3E}">
        <p14:creationId xmlns:p14="http://schemas.microsoft.com/office/powerpoint/2010/main" val="3575078633"/>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56CCE9C-EFA2-4A1A-A8D6-3366BE3E7526}"/>
              </a:ext>
            </a:extLst>
          </p:cNvPr>
          <p:cNvSpPr>
            <a:spLocks noGrp="1"/>
          </p:cNvSpPr>
          <p:nvPr>
            <p:ph type="title"/>
          </p:nvPr>
        </p:nvSpPr>
        <p:spPr>
          <a:xfrm>
            <a:off x="804671" y="640263"/>
            <a:ext cx="3284331" cy="5254510"/>
          </a:xfrm>
        </p:spPr>
        <p:txBody>
          <a:bodyPr>
            <a:normAutofit/>
          </a:bodyPr>
          <a:lstStyle/>
          <a:p>
            <a:r>
              <a:rPr lang="en-GB"/>
              <a:t>Tuberculosis Testing (TB)</a:t>
            </a:r>
          </a:p>
        </p:txBody>
      </p:sp>
      <p:sp>
        <p:nvSpPr>
          <p:cNvPr id="3" name="Content Placeholder 2">
            <a:extLst>
              <a:ext uri="{FF2B5EF4-FFF2-40B4-BE49-F238E27FC236}">
                <a16:creationId xmlns:a16="http://schemas.microsoft.com/office/drawing/2014/main" id="{80D1AB70-D375-4313-B613-B96490DB3C3E}"/>
              </a:ext>
            </a:extLst>
          </p:cNvPr>
          <p:cNvSpPr>
            <a:spLocks noGrp="1"/>
          </p:cNvSpPr>
          <p:nvPr>
            <p:ph idx="1"/>
          </p:nvPr>
        </p:nvSpPr>
        <p:spPr>
          <a:xfrm>
            <a:off x="5358384" y="640263"/>
            <a:ext cx="6028944" cy="5254510"/>
          </a:xfrm>
        </p:spPr>
        <p:txBody>
          <a:bodyPr anchor="ctr">
            <a:normAutofit/>
          </a:bodyPr>
          <a:lstStyle/>
          <a:p>
            <a:pPr marL="0" indent="0">
              <a:buNone/>
            </a:pPr>
            <a:r>
              <a:rPr lang="en-GB" sz="1200" b="1">
                <a:solidFill>
                  <a:schemeClr val="bg1"/>
                </a:solidFill>
              </a:rPr>
              <a:t>Who Needs to Be Tested?</a:t>
            </a:r>
          </a:p>
          <a:p>
            <a:pPr marL="0" indent="0">
              <a:buNone/>
            </a:pPr>
            <a:r>
              <a:rPr lang="en-GB" sz="1200">
                <a:solidFill>
                  <a:schemeClr val="bg1"/>
                </a:solidFill>
              </a:rPr>
              <a:t>When you have lived for at least six months in a country where TB screening is not required by the UK (including the UK itself) and you have been away from that country for no more than six months, you do not need to be tested for TB.</a:t>
            </a:r>
          </a:p>
          <a:p>
            <a:pPr marL="0" indent="0">
              <a:buNone/>
            </a:pPr>
            <a:r>
              <a:rPr lang="en-GB" sz="1200">
                <a:solidFill>
                  <a:schemeClr val="bg1"/>
                </a:solidFill>
              </a:rPr>
              <a:t>Where you are coming to the UK for more than six months and are resident in any of the below countries, you are required to submit a medical certificate confirming you are free of TB. You must be tested at an approved clinic outlined on the list below.</a:t>
            </a:r>
          </a:p>
          <a:p>
            <a:pPr marL="0" indent="0">
              <a:buNone/>
            </a:pPr>
            <a:r>
              <a:rPr lang="en-GB" sz="1200">
                <a:solidFill>
                  <a:schemeClr val="bg1"/>
                </a:solidFill>
                <a:hlinkClick r:id="rId2"/>
              </a:rPr>
              <a:t>UKVI List of Countries and Approved Clinics</a:t>
            </a:r>
            <a:endParaRPr lang="en-GB" sz="1200">
              <a:solidFill>
                <a:schemeClr val="bg1"/>
              </a:solidFill>
            </a:endParaRPr>
          </a:p>
          <a:p>
            <a:pPr marL="0" indent="0">
              <a:buNone/>
            </a:pPr>
            <a:r>
              <a:rPr lang="en-GB" sz="1200">
                <a:solidFill>
                  <a:schemeClr val="bg1"/>
                </a:solidFill>
              </a:rPr>
              <a:t>You will still require a medical certificate from an approved clinic where:</a:t>
            </a:r>
          </a:p>
          <a:p>
            <a:r>
              <a:rPr lang="en-GB" sz="1200">
                <a:solidFill>
                  <a:schemeClr val="bg1"/>
                </a:solidFill>
              </a:rPr>
              <a:t>You are submitting your visa application in a country that does not require TB testing, but you have been living in a country that does require TB testing for at least six months.</a:t>
            </a:r>
          </a:p>
          <a:p>
            <a:r>
              <a:rPr lang="en-GB" sz="1200">
                <a:solidFill>
                  <a:schemeClr val="bg1"/>
                </a:solidFill>
              </a:rPr>
              <a:t>You submitted your visa application less than six months after you left a country not requiring TB testing, but you state your intended date of travel to the UK will be more than six months after you left.</a:t>
            </a:r>
          </a:p>
          <a:p>
            <a:pPr marL="0" indent="0">
              <a:buNone/>
            </a:pPr>
            <a:r>
              <a:rPr lang="en-GB" sz="1200" b="1">
                <a:solidFill>
                  <a:schemeClr val="bg1"/>
                </a:solidFill>
              </a:rPr>
              <a:t>How to Provide Evidence</a:t>
            </a:r>
          </a:p>
          <a:p>
            <a:r>
              <a:rPr lang="en-GB" sz="1200">
                <a:solidFill>
                  <a:schemeClr val="bg1"/>
                </a:solidFill>
              </a:rPr>
              <a:t>In your application you must provide evidence of the date you left the UK. Where you are not given an entry stamp in your passport or it is unclear, you can use your boarding pass as evidence.</a:t>
            </a:r>
          </a:p>
          <a:p>
            <a:r>
              <a:rPr lang="en-GB" sz="1200">
                <a:solidFill>
                  <a:schemeClr val="bg1"/>
                </a:solidFill>
              </a:rPr>
              <a:t>Where you are using your boarding pass as evidence you must outline in your supporting letter or the “additional information” section of your application that you do not require a TB certificate as you left the UK for less than six months.</a:t>
            </a:r>
          </a:p>
          <a:p>
            <a:r>
              <a:rPr lang="en-GB" sz="1200">
                <a:solidFill>
                  <a:schemeClr val="bg1"/>
                </a:solidFill>
              </a:rPr>
              <a:t>You should carry your medical certificate in your hand luggage in case you need to present it to an Immigration Officer on arrival in the UK.</a:t>
            </a:r>
          </a:p>
          <a:p>
            <a:endParaRPr lang="en-GB" sz="1200">
              <a:solidFill>
                <a:schemeClr val="bg1"/>
              </a:solidFill>
            </a:endParaRPr>
          </a:p>
        </p:txBody>
      </p:sp>
    </p:spTree>
    <p:extLst>
      <p:ext uri="{BB962C8B-B14F-4D97-AF65-F5344CB8AC3E}">
        <p14:creationId xmlns:p14="http://schemas.microsoft.com/office/powerpoint/2010/main" val="2199852488"/>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50604" y="0"/>
            <a:ext cx="6141396"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50604" y="0"/>
            <a:ext cx="4319042"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1098FB5-0E56-4C64-BF12-C9FB6D930461}"/>
              </a:ext>
            </a:extLst>
          </p:cNvPr>
          <p:cNvSpPr>
            <a:spLocks noGrp="1"/>
          </p:cNvSpPr>
          <p:nvPr>
            <p:ph type="title"/>
          </p:nvPr>
        </p:nvSpPr>
        <p:spPr>
          <a:xfrm>
            <a:off x="6501384" y="640263"/>
            <a:ext cx="5129784" cy="1344975"/>
          </a:xfrm>
        </p:spPr>
        <p:txBody>
          <a:bodyPr>
            <a:normAutofit/>
          </a:bodyPr>
          <a:lstStyle/>
          <a:p>
            <a:r>
              <a:rPr lang="en-GB" sz="4000"/>
              <a:t>Academic Technology Approval Scheme (ATAS)</a:t>
            </a:r>
          </a:p>
        </p:txBody>
      </p:sp>
      <p:pic>
        <p:nvPicPr>
          <p:cNvPr id="18" name="Graphic 17" descr="Education">
            <a:extLst>
              <a:ext uri="{FF2B5EF4-FFF2-40B4-BE49-F238E27FC236}">
                <a16:creationId xmlns:a16="http://schemas.microsoft.com/office/drawing/2014/main" id="{AEB159D3-DCC7-4280-839C-D477345EEF4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4632" y="787907"/>
            <a:ext cx="5126736" cy="5126736"/>
          </a:xfrm>
          <a:prstGeom prst="rect">
            <a:avLst/>
          </a:prstGeom>
        </p:spPr>
      </p:pic>
      <p:sp>
        <p:nvSpPr>
          <p:cNvPr id="3" name="Content Placeholder 2">
            <a:extLst>
              <a:ext uri="{FF2B5EF4-FFF2-40B4-BE49-F238E27FC236}">
                <a16:creationId xmlns:a16="http://schemas.microsoft.com/office/drawing/2014/main" id="{9705D105-150C-453E-BB99-FF16182C2BD5}"/>
              </a:ext>
            </a:extLst>
          </p:cNvPr>
          <p:cNvSpPr>
            <a:spLocks noGrp="1"/>
          </p:cNvSpPr>
          <p:nvPr>
            <p:ph idx="1"/>
          </p:nvPr>
        </p:nvSpPr>
        <p:spPr>
          <a:xfrm>
            <a:off x="6501384" y="2121763"/>
            <a:ext cx="5129784" cy="3773010"/>
          </a:xfrm>
        </p:spPr>
        <p:txBody>
          <a:bodyPr>
            <a:normAutofit/>
          </a:bodyPr>
          <a:lstStyle/>
          <a:p>
            <a:pPr marL="0" indent="0">
              <a:buNone/>
            </a:pPr>
            <a:r>
              <a:rPr lang="en-GB" sz="1100" dirty="0"/>
              <a:t>ATAS was introduced to help stop the spread of knowledge and skills that could be used in the proliferation of weapons of mass destruction (WMD) and their means of delivery. </a:t>
            </a:r>
          </a:p>
          <a:p>
            <a:pPr marL="0" indent="0">
              <a:buNone/>
            </a:pPr>
            <a:endParaRPr lang="en-GB" sz="1100" dirty="0"/>
          </a:p>
          <a:p>
            <a:pPr marL="0" indent="0">
              <a:buNone/>
            </a:pPr>
            <a:r>
              <a:rPr lang="en-GB" sz="1100" dirty="0"/>
              <a:t>Migrants of all nationalities must apply for a clearance certificate online through the Foreign and Commonwealth Office (FCO) website. This site also contains information about the scheme and the list of designated subjects and useful documents to provide with ATAS applications.</a:t>
            </a:r>
          </a:p>
          <a:p>
            <a:pPr marL="0" indent="0">
              <a:buNone/>
            </a:pPr>
            <a:endParaRPr lang="en-GB" sz="1100" dirty="0"/>
          </a:p>
          <a:p>
            <a:pPr marL="0" indent="0">
              <a:buNone/>
            </a:pPr>
            <a:r>
              <a:rPr lang="en-GB" sz="1100" dirty="0"/>
              <a:t>A Student Visa holder must hold a valid ATAS clearance certificate if they are applying for leave for:</a:t>
            </a:r>
          </a:p>
          <a:p>
            <a:pPr marL="0" indent="0">
              <a:buNone/>
            </a:pPr>
            <a:r>
              <a:rPr lang="en-GB" sz="1100" dirty="0"/>
              <a:t>•	postgraduate studies leading to a doctorate or master’s degree by 	research in one of the subjects listed</a:t>
            </a:r>
            <a:endParaRPr lang="en-GB" sz="1100" dirty="0">
              <a:highlight>
                <a:srgbClr val="FFFF00"/>
              </a:highlight>
            </a:endParaRPr>
          </a:p>
          <a:p>
            <a:pPr marL="0" indent="0">
              <a:buNone/>
            </a:pPr>
            <a:r>
              <a:rPr lang="en-GB" sz="1100" dirty="0"/>
              <a:t>•	postgraduate studies leading to a taught master’s 	degree or other postgraduate qualification in one of the subjects listed</a:t>
            </a:r>
            <a:endParaRPr lang="en-GB" sz="1100" dirty="0">
              <a:highlight>
                <a:srgbClr val="FFFF00"/>
              </a:highlight>
            </a:endParaRPr>
          </a:p>
          <a:p>
            <a:pPr marL="0" indent="0">
              <a:buNone/>
            </a:pPr>
            <a:r>
              <a:rPr lang="en-GB" sz="1100" dirty="0"/>
              <a:t>•	a period of study or research in one of the subjects listed</a:t>
            </a:r>
            <a:endParaRPr lang="en-GB" sz="1100" dirty="0">
              <a:highlight>
                <a:srgbClr val="FFFF00"/>
              </a:highlight>
            </a:endParaRPr>
          </a:p>
        </p:txBody>
      </p:sp>
    </p:spTree>
    <p:extLst>
      <p:ext uri="{BB962C8B-B14F-4D97-AF65-F5344CB8AC3E}">
        <p14:creationId xmlns:p14="http://schemas.microsoft.com/office/powerpoint/2010/main" val="2523285216"/>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6526FC2-C0AE-42D6-974A-A85C2D4D40BA}"/>
              </a:ext>
            </a:extLst>
          </p:cNvPr>
          <p:cNvSpPr>
            <a:spLocks noGrp="1"/>
          </p:cNvSpPr>
          <p:nvPr>
            <p:ph type="title"/>
          </p:nvPr>
        </p:nvSpPr>
        <p:spPr>
          <a:xfrm>
            <a:off x="838200" y="1412488"/>
            <a:ext cx="2899189" cy="4363844"/>
          </a:xfrm>
        </p:spPr>
        <p:txBody>
          <a:bodyPr anchor="t">
            <a:normAutofit/>
          </a:bodyPr>
          <a:lstStyle/>
          <a:p>
            <a:r>
              <a:rPr lang="en-GB" sz="4000">
                <a:solidFill>
                  <a:srgbClr val="FFFFFF"/>
                </a:solidFill>
              </a:rPr>
              <a:t>List of Subjects that need an ATAS Certificate</a:t>
            </a:r>
          </a:p>
        </p:txBody>
      </p:sp>
      <p:sp>
        <p:nvSpPr>
          <p:cNvPr id="5" name="Content Placeholder 4">
            <a:extLst>
              <a:ext uri="{FF2B5EF4-FFF2-40B4-BE49-F238E27FC236}">
                <a16:creationId xmlns:a16="http://schemas.microsoft.com/office/drawing/2014/main" id="{17117BA4-2941-4DF0-B111-0C56E098B119}"/>
              </a:ext>
            </a:extLst>
          </p:cNvPr>
          <p:cNvSpPr>
            <a:spLocks noGrp="1"/>
          </p:cNvSpPr>
          <p:nvPr>
            <p:ph sz="half" idx="1"/>
          </p:nvPr>
        </p:nvSpPr>
        <p:spPr>
          <a:xfrm>
            <a:off x="4380855" y="1412489"/>
            <a:ext cx="3427283" cy="4363844"/>
          </a:xfrm>
        </p:spPr>
        <p:txBody>
          <a:bodyPr>
            <a:normAutofit/>
          </a:bodyPr>
          <a:lstStyle/>
          <a:p>
            <a:pPr marL="0" indent="0">
              <a:buNone/>
            </a:pPr>
            <a:r>
              <a:rPr lang="en-GB" sz="1400" b="1" u="sng"/>
              <a:t>Doctorate or Masters by Research </a:t>
            </a:r>
            <a:r>
              <a:rPr lang="en-GB" sz="1400"/>
              <a:t>:</a:t>
            </a:r>
          </a:p>
          <a:p>
            <a:pPr marL="0" indent="0">
              <a:buNone/>
            </a:pPr>
            <a:r>
              <a:rPr lang="en-GB" sz="1400" b="1"/>
              <a:t>Subjects allied to Medicine:</a:t>
            </a:r>
            <a:endParaRPr lang="en-GB" sz="1400"/>
          </a:p>
          <a:p>
            <a:r>
              <a:rPr lang="en-GB" sz="1400"/>
              <a:t>Pharmacology</a:t>
            </a:r>
          </a:p>
          <a:p>
            <a:r>
              <a:rPr lang="en-GB" sz="1400"/>
              <a:t>Toxicology</a:t>
            </a:r>
          </a:p>
          <a:p>
            <a:r>
              <a:rPr lang="en-GB" sz="1400"/>
              <a:t>Pharmacy</a:t>
            </a:r>
          </a:p>
          <a:p>
            <a:r>
              <a:rPr lang="en-GB" sz="1400"/>
              <a:t>Bioengineering, Medical and Biomedical Engineering</a:t>
            </a:r>
          </a:p>
          <a:p>
            <a:r>
              <a:rPr lang="en-GB" sz="1400"/>
              <a:t>Others in subjects allied to Medicine</a:t>
            </a:r>
          </a:p>
          <a:p>
            <a:pPr marL="0" indent="0">
              <a:buNone/>
            </a:pPr>
            <a:endParaRPr lang="en-GB" sz="2000"/>
          </a:p>
        </p:txBody>
      </p:sp>
      <p:cxnSp>
        <p:nvCxnSpPr>
          <p:cNvPr id="22" name="Straight Connector 21">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 name="Content Placeholder 5">
            <a:extLst>
              <a:ext uri="{FF2B5EF4-FFF2-40B4-BE49-F238E27FC236}">
                <a16:creationId xmlns:a16="http://schemas.microsoft.com/office/drawing/2014/main" id="{89733E1A-5439-46B3-B4BC-78236CC30135}"/>
              </a:ext>
            </a:extLst>
          </p:cNvPr>
          <p:cNvSpPr>
            <a:spLocks noGrp="1"/>
          </p:cNvSpPr>
          <p:nvPr>
            <p:ph sz="half" idx="2"/>
          </p:nvPr>
        </p:nvSpPr>
        <p:spPr>
          <a:xfrm>
            <a:off x="8451604" y="1412489"/>
            <a:ext cx="3197701" cy="4363844"/>
          </a:xfrm>
        </p:spPr>
        <p:txBody>
          <a:bodyPr>
            <a:normAutofit/>
          </a:bodyPr>
          <a:lstStyle/>
          <a:p>
            <a:pPr marL="0" indent="0">
              <a:buNone/>
            </a:pPr>
            <a:r>
              <a:rPr lang="en-GB" sz="1400" b="1"/>
              <a:t>Biological Sciences:</a:t>
            </a:r>
            <a:endParaRPr lang="en-GB" sz="1400"/>
          </a:p>
          <a:p>
            <a:r>
              <a:rPr lang="en-GB" sz="1400"/>
              <a:t>Biology (non-specific)</a:t>
            </a:r>
          </a:p>
          <a:p>
            <a:r>
              <a:rPr lang="en-GB" sz="1400"/>
              <a:t>Ecology and Environmental Biology</a:t>
            </a:r>
          </a:p>
          <a:p>
            <a:r>
              <a:rPr lang="en-GB" sz="1400"/>
              <a:t>Zoology</a:t>
            </a:r>
          </a:p>
          <a:p>
            <a:r>
              <a:rPr lang="en-GB" sz="1400"/>
              <a:t>Microbiology and Cell Science</a:t>
            </a:r>
          </a:p>
          <a:p>
            <a:r>
              <a:rPr lang="en-GB" sz="1400"/>
              <a:t>Plant Sciences</a:t>
            </a:r>
          </a:p>
          <a:p>
            <a:r>
              <a:rPr lang="en-GB" sz="1400"/>
              <a:t>Biotechnology</a:t>
            </a:r>
          </a:p>
          <a:p>
            <a:r>
              <a:rPr lang="en-GB" sz="1400"/>
              <a:t>Genetics</a:t>
            </a:r>
          </a:p>
          <a:p>
            <a:r>
              <a:rPr lang="en-GB" sz="1400"/>
              <a:t>Biomedical Sciences (non-specific)</a:t>
            </a:r>
          </a:p>
          <a:p>
            <a:r>
              <a:rPr lang="en-GB" sz="1400"/>
              <a:t>Molecular Biology, Biophysics and Biochemistry</a:t>
            </a:r>
          </a:p>
          <a:p>
            <a:r>
              <a:rPr lang="en-GB" sz="1400"/>
              <a:t>Biosciences (non-specific)</a:t>
            </a:r>
          </a:p>
          <a:p>
            <a:r>
              <a:rPr lang="en-GB" sz="1400"/>
              <a:t>Others in Biological Sciences</a:t>
            </a:r>
          </a:p>
          <a:p>
            <a:pPr marL="0" indent="0">
              <a:buNone/>
            </a:pPr>
            <a:endParaRPr lang="en-GB" sz="1400"/>
          </a:p>
        </p:txBody>
      </p:sp>
    </p:spTree>
    <p:extLst>
      <p:ext uri="{BB962C8B-B14F-4D97-AF65-F5344CB8AC3E}">
        <p14:creationId xmlns:p14="http://schemas.microsoft.com/office/powerpoint/2010/main" val="1461649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50604" y="0"/>
            <a:ext cx="6141396"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50604" y="0"/>
            <a:ext cx="4319042"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itle 3">
            <a:extLst>
              <a:ext uri="{FF2B5EF4-FFF2-40B4-BE49-F238E27FC236}">
                <a16:creationId xmlns:a16="http://schemas.microsoft.com/office/drawing/2014/main" id="{D2B11066-E985-4800-8A78-D8D4B25D77DE}"/>
              </a:ext>
            </a:extLst>
          </p:cNvPr>
          <p:cNvSpPr>
            <a:spLocks noGrp="1"/>
          </p:cNvSpPr>
          <p:nvPr>
            <p:ph type="title"/>
          </p:nvPr>
        </p:nvSpPr>
        <p:spPr>
          <a:xfrm>
            <a:off x="6501384" y="640263"/>
            <a:ext cx="5129784" cy="1344975"/>
          </a:xfrm>
        </p:spPr>
        <p:txBody>
          <a:bodyPr vert="horz" lIns="91440" tIns="45720" rIns="91440" bIns="45720" rtlCol="0" anchor="ctr">
            <a:normAutofit/>
          </a:bodyPr>
          <a:lstStyle/>
          <a:p>
            <a:r>
              <a:rPr lang="en-US" sz="4000" kern="1200">
                <a:solidFill>
                  <a:schemeClr val="tx1"/>
                </a:solidFill>
                <a:latin typeface="+mj-lt"/>
                <a:ea typeface="+mj-ea"/>
                <a:cs typeface="+mj-cs"/>
              </a:rPr>
              <a:t>Introduction</a:t>
            </a:r>
          </a:p>
        </p:txBody>
      </p:sp>
      <p:pic>
        <p:nvPicPr>
          <p:cNvPr id="3" name="Picture 2">
            <a:extLst>
              <a:ext uri="{FF2B5EF4-FFF2-40B4-BE49-F238E27FC236}">
                <a16:creationId xmlns:a16="http://schemas.microsoft.com/office/drawing/2014/main" id="{F48ECCDA-056D-4AAD-BD43-F8A09D77988A}"/>
              </a:ext>
            </a:extLst>
          </p:cNvPr>
          <p:cNvPicPr>
            <a:picLocks noChangeAspect="1"/>
          </p:cNvPicPr>
          <p:nvPr/>
        </p:nvPicPr>
        <p:blipFill rotWithShape="1">
          <a:blip r:embed="rId2">
            <a:extLst>
              <a:ext uri="{28A0092B-C50C-407E-A947-70E740481C1C}">
                <a14:useLocalDpi xmlns:a14="http://schemas.microsoft.com/office/drawing/2010/main" val="0"/>
              </a:ext>
            </a:extLst>
          </a:blip>
          <a:srcRect l="4195" r="7964"/>
          <a:stretch/>
        </p:blipFill>
        <p:spPr>
          <a:xfrm>
            <a:off x="529912" y="484632"/>
            <a:ext cx="5036175" cy="5733287"/>
          </a:xfrm>
          <a:prstGeom prst="rect">
            <a:avLst/>
          </a:prstGeom>
        </p:spPr>
      </p:pic>
      <p:sp>
        <p:nvSpPr>
          <p:cNvPr id="6" name="Text Placeholder 5">
            <a:extLst>
              <a:ext uri="{FF2B5EF4-FFF2-40B4-BE49-F238E27FC236}">
                <a16:creationId xmlns:a16="http://schemas.microsoft.com/office/drawing/2014/main" id="{DD77C000-7C00-4B71-80B3-EEFAE47881A1}"/>
              </a:ext>
            </a:extLst>
          </p:cNvPr>
          <p:cNvSpPr>
            <a:spLocks noGrp="1"/>
          </p:cNvSpPr>
          <p:nvPr>
            <p:ph type="body" sz="half" idx="2"/>
          </p:nvPr>
        </p:nvSpPr>
        <p:spPr>
          <a:xfrm>
            <a:off x="6501384" y="2121763"/>
            <a:ext cx="5129784" cy="3773010"/>
          </a:xfrm>
        </p:spPr>
        <p:txBody>
          <a:bodyPr vert="horz" lIns="91440" tIns="45720" rIns="91440" bIns="45720" rtlCol="0" anchor="t">
            <a:normAutofit/>
          </a:bodyPr>
          <a:lstStyle/>
          <a:p>
            <a:r>
              <a:rPr lang="en-US" sz="2000" dirty="0"/>
              <a:t>All students must adhere to the University’s rules and regulations as these are linked to the Home Office rules for students with a Student (Tier 4) Visa. You will have been informed of these rules and regulations prior to your arrival at the University. Speak to the Monitoring  Team if you need further information.  </a:t>
            </a:r>
          </a:p>
          <a:p>
            <a:pPr indent="-228600">
              <a:buFont typeface="Arial" panose="020B0604020202020204" pitchFamily="34" charset="0"/>
              <a:buChar char="•"/>
            </a:pPr>
            <a:endParaRPr lang="en-US" sz="2000" dirty="0"/>
          </a:p>
        </p:txBody>
      </p:sp>
    </p:spTree>
    <p:extLst>
      <p:ext uri="{BB962C8B-B14F-4D97-AF65-F5344CB8AC3E}">
        <p14:creationId xmlns:p14="http://schemas.microsoft.com/office/powerpoint/2010/main" val="3283734954"/>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itle 4">
            <a:extLst>
              <a:ext uri="{FF2B5EF4-FFF2-40B4-BE49-F238E27FC236}">
                <a16:creationId xmlns:a16="http://schemas.microsoft.com/office/drawing/2014/main" id="{05B18190-01B4-4333-9554-29076ED060E7}"/>
              </a:ext>
            </a:extLst>
          </p:cNvPr>
          <p:cNvSpPr>
            <a:spLocks noGrp="1"/>
          </p:cNvSpPr>
          <p:nvPr>
            <p:ph type="title"/>
          </p:nvPr>
        </p:nvSpPr>
        <p:spPr>
          <a:xfrm>
            <a:off x="838200" y="1412488"/>
            <a:ext cx="2899189" cy="4363844"/>
          </a:xfrm>
        </p:spPr>
        <p:txBody>
          <a:bodyPr anchor="t">
            <a:normAutofit/>
          </a:bodyPr>
          <a:lstStyle/>
          <a:p>
            <a:r>
              <a:rPr lang="en-GB" sz="4000">
                <a:solidFill>
                  <a:srgbClr val="FFFFFF"/>
                </a:solidFill>
              </a:rPr>
              <a:t>List of Subjects that need an ATAS Certificate</a:t>
            </a:r>
          </a:p>
        </p:txBody>
      </p:sp>
      <p:sp>
        <p:nvSpPr>
          <p:cNvPr id="6" name="Content Placeholder 5">
            <a:extLst>
              <a:ext uri="{FF2B5EF4-FFF2-40B4-BE49-F238E27FC236}">
                <a16:creationId xmlns:a16="http://schemas.microsoft.com/office/drawing/2014/main" id="{4418013B-1AB7-47E7-AD4F-4014A2EB454D}"/>
              </a:ext>
            </a:extLst>
          </p:cNvPr>
          <p:cNvSpPr>
            <a:spLocks noGrp="1"/>
          </p:cNvSpPr>
          <p:nvPr>
            <p:ph sz="half" idx="1"/>
          </p:nvPr>
        </p:nvSpPr>
        <p:spPr>
          <a:xfrm>
            <a:off x="4380855" y="1412489"/>
            <a:ext cx="3427283" cy="4363844"/>
          </a:xfrm>
        </p:spPr>
        <p:txBody>
          <a:bodyPr>
            <a:normAutofit/>
          </a:bodyPr>
          <a:lstStyle/>
          <a:p>
            <a:pPr marL="0" indent="0">
              <a:buNone/>
            </a:pPr>
            <a:r>
              <a:rPr lang="en-GB" sz="1400" b="1"/>
              <a:t>Veterinary Sciences, Agriculture and related subjects:</a:t>
            </a:r>
            <a:endParaRPr lang="en-GB" sz="1400"/>
          </a:p>
          <a:p>
            <a:r>
              <a:rPr lang="en-GB" sz="1400"/>
              <a:t>Others in Veterinary Sciences</a:t>
            </a:r>
          </a:p>
          <a:p>
            <a:r>
              <a:rPr lang="en-GB" sz="1400"/>
              <a:t>Agricultural sciences</a:t>
            </a:r>
          </a:p>
          <a:p>
            <a:pPr marL="0" indent="0">
              <a:buNone/>
            </a:pPr>
            <a:r>
              <a:rPr lang="en-GB" sz="1400" b="1"/>
              <a:t>Physical Sciences:</a:t>
            </a:r>
            <a:endParaRPr lang="en-GB" sz="1400"/>
          </a:p>
          <a:p>
            <a:r>
              <a:rPr lang="en-GB" sz="1400"/>
              <a:t>Chemistry</a:t>
            </a:r>
          </a:p>
          <a:p>
            <a:r>
              <a:rPr lang="en-GB" sz="1400"/>
              <a:t>Materials Science</a:t>
            </a:r>
          </a:p>
          <a:p>
            <a:r>
              <a:rPr lang="en-GB" sz="1400"/>
              <a:t>Physics</a:t>
            </a:r>
          </a:p>
          <a:p>
            <a:r>
              <a:rPr lang="en-GB" sz="1400"/>
              <a:t>Astronomy</a:t>
            </a:r>
          </a:p>
          <a:p>
            <a:r>
              <a:rPr lang="en-GB" sz="1400"/>
              <a:t>Others in Geographical Studies</a:t>
            </a:r>
          </a:p>
          <a:p>
            <a:r>
              <a:rPr lang="en-GB" sz="1400"/>
              <a:t>Physical Sciences (non-specific)</a:t>
            </a:r>
          </a:p>
          <a:p>
            <a:r>
              <a:rPr lang="en-GB" sz="1400"/>
              <a:t>Sciences (non-specific)</a:t>
            </a:r>
          </a:p>
          <a:p>
            <a:r>
              <a:rPr lang="en-GB" sz="1400"/>
              <a:t>Natural Sciences (non-specific)</a:t>
            </a:r>
          </a:p>
          <a:p>
            <a:endParaRPr lang="en-GB" sz="1600"/>
          </a:p>
        </p:txBody>
      </p:sp>
      <p:cxnSp>
        <p:nvCxnSpPr>
          <p:cNvPr id="23" name="Straight Connector 22">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id="{6A474280-04D8-4566-8412-A6A1C24572FD}"/>
              </a:ext>
            </a:extLst>
          </p:cNvPr>
          <p:cNvSpPr>
            <a:spLocks noGrp="1"/>
          </p:cNvSpPr>
          <p:nvPr>
            <p:ph sz="half" idx="2"/>
          </p:nvPr>
        </p:nvSpPr>
        <p:spPr>
          <a:xfrm>
            <a:off x="8451604" y="1412489"/>
            <a:ext cx="3197701" cy="4363844"/>
          </a:xfrm>
        </p:spPr>
        <p:txBody>
          <a:bodyPr>
            <a:normAutofit/>
          </a:bodyPr>
          <a:lstStyle/>
          <a:p>
            <a:pPr marL="0" indent="0">
              <a:buNone/>
            </a:pPr>
            <a:r>
              <a:rPr lang="en-GB" sz="1400" b="1"/>
              <a:t>Mathematical and Computer Sciences:</a:t>
            </a:r>
            <a:endParaRPr lang="en-GB" sz="1400"/>
          </a:p>
          <a:p>
            <a:r>
              <a:rPr lang="en-GB" sz="1400"/>
              <a:t>Mathematics</a:t>
            </a:r>
          </a:p>
          <a:p>
            <a:r>
              <a:rPr lang="en-GB" sz="1400"/>
              <a:t>Operational Research</a:t>
            </a:r>
          </a:p>
          <a:p>
            <a:r>
              <a:rPr lang="en-GB" sz="1400"/>
              <a:t>Computer Science</a:t>
            </a:r>
          </a:p>
          <a:p>
            <a:r>
              <a:rPr lang="en-GB" sz="1400"/>
              <a:t>Information Technology</a:t>
            </a:r>
          </a:p>
          <a:p>
            <a:r>
              <a:rPr lang="en-GB" sz="1400"/>
              <a:t>Information Systems</a:t>
            </a:r>
          </a:p>
          <a:p>
            <a:r>
              <a:rPr lang="en-GB" sz="1400"/>
              <a:t>Software Engineering</a:t>
            </a:r>
          </a:p>
          <a:p>
            <a:r>
              <a:rPr lang="en-GB" sz="1400"/>
              <a:t>Artificial Intelligence</a:t>
            </a:r>
          </a:p>
          <a:p>
            <a:endParaRPr lang="en-GB" sz="2000"/>
          </a:p>
        </p:txBody>
      </p:sp>
    </p:spTree>
    <p:extLst>
      <p:ext uri="{BB962C8B-B14F-4D97-AF65-F5344CB8AC3E}">
        <p14:creationId xmlns:p14="http://schemas.microsoft.com/office/powerpoint/2010/main" val="30902976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DE7A132-06C8-4DFA-B2D9-FEC11A08842D}"/>
              </a:ext>
            </a:extLst>
          </p:cNvPr>
          <p:cNvSpPr>
            <a:spLocks noGrp="1"/>
          </p:cNvSpPr>
          <p:nvPr>
            <p:ph type="title"/>
          </p:nvPr>
        </p:nvSpPr>
        <p:spPr>
          <a:xfrm>
            <a:off x="838200" y="1412488"/>
            <a:ext cx="2899189" cy="4363844"/>
          </a:xfrm>
        </p:spPr>
        <p:txBody>
          <a:bodyPr anchor="t">
            <a:normAutofit/>
          </a:bodyPr>
          <a:lstStyle/>
          <a:p>
            <a:r>
              <a:rPr lang="en-GB" sz="4000">
                <a:solidFill>
                  <a:srgbClr val="FFFFFF"/>
                </a:solidFill>
              </a:rPr>
              <a:t>List of Subjects that need an ATAS Certificate</a:t>
            </a:r>
          </a:p>
        </p:txBody>
      </p:sp>
      <p:sp>
        <p:nvSpPr>
          <p:cNvPr id="3" name="Content Placeholder 2">
            <a:extLst>
              <a:ext uri="{FF2B5EF4-FFF2-40B4-BE49-F238E27FC236}">
                <a16:creationId xmlns:a16="http://schemas.microsoft.com/office/drawing/2014/main" id="{7836EE2F-E6CB-4803-B381-486AA359C262}"/>
              </a:ext>
            </a:extLst>
          </p:cNvPr>
          <p:cNvSpPr>
            <a:spLocks noGrp="1"/>
          </p:cNvSpPr>
          <p:nvPr>
            <p:ph sz="half" idx="1"/>
          </p:nvPr>
        </p:nvSpPr>
        <p:spPr>
          <a:xfrm>
            <a:off x="4380855" y="1412489"/>
            <a:ext cx="3427283" cy="4363844"/>
          </a:xfrm>
        </p:spPr>
        <p:txBody>
          <a:bodyPr>
            <a:normAutofit/>
          </a:bodyPr>
          <a:lstStyle/>
          <a:p>
            <a:pPr marL="0" indent="0">
              <a:buNone/>
            </a:pPr>
            <a:r>
              <a:rPr lang="en-GB" sz="1400" b="1"/>
              <a:t>Engineering:</a:t>
            </a:r>
            <a:endParaRPr lang="en-GB" sz="1400"/>
          </a:p>
          <a:p>
            <a:r>
              <a:rPr lang="en-GB" sz="1400"/>
              <a:t>Engineering (non-specific)</a:t>
            </a:r>
          </a:p>
          <a:p>
            <a:r>
              <a:rPr lang="en-GB" sz="1400"/>
              <a:t>Civil Engineering</a:t>
            </a:r>
          </a:p>
          <a:p>
            <a:r>
              <a:rPr lang="en-GB" sz="1400"/>
              <a:t>Mechanical Engineering</a:t>
            </a:r>
          </a:p>
          <a:p>
            <a:r>
              <a:rPr lang="en-GB" sz="1400"/>
              <a:t>Aeronautical and Aerospace Engineering</a:t>
            </a:r>
          </a:p>
          <a:p>
            <a:r>
              <a:rPr lang="en-GB" sz="1400"/>
              <a:t>Naval Architecture</a:t>
            </a:r>
          </a:p>
          <a:p>
            <a:r>
              <a:rPr lang="en-GB" sz="1400"/>
              <a:t>Electronic and Electrical Engineering</a:t>
            </a:r>
          </a:p>
          <a:p>
            <a:r>
              <a:rPr lang="en-GB" sz="1400"/>
              <a:t>Chemical, Process and Energy Engineering</a:t>
            </a:r>
          </a:p>
          <a:p>
            <a:r>
              <a:rPr lang="en-GB" sz="1400" b="1"/>
              <a:t>Technologies:</a:t>
            </a:r>
            <a:endParaRPr lang="en-GB" sz="1400"/>
          </a:p>
          <a:p>
            <a:r>
              <a:rPr lang="en-GB" sz="1400"/>
              <a:t>Polymers and Textiles</a:t>
            </a:r>
          </a:p>
          <a:p>
            <a:r>
              <a:rPr lang="en-GB" sz="1400"/>
              <a:t>Minerals Technology</a:t>
            </a:r>
          </a:p>
          <a:p>
            <a:r>
              <a:rPr lang="en-GB" sz="1400"/>
              <a:t>Materials Technology</a:t>
            </a:r>
          </a:p>
          <a:p>
            <a:r>
              <a:rPr lang="en-GB" sz="1400"/>
              <a:t>Maritime Technology</a:t>
            </a:r>
          </a:p>
          <a:p>
            <a:endParaRPr lang="en-GB" sz="1400"/>
          </a:p>
        </p:txBody>
      </p:sp>
      <p:cxnSp>
        <p:nvCxnSpPr>
          <p:cNvPr id="20" name="Straight Connector 19">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0581AA00-8ECF-4AB2-8301-DA768E529929}"/>
              </a:ext>
            </a:extLst>
          </p:cNvPr>
          <p:cNvSpPr>
            <a:spLocks noGrp="1"/>
          </p:cNvSpPr>
          <p:nvPr>
            <p:ph sz="half" idx="2"/>
          </p:nvPr>
        </p:nvSpPr>
        <p:spPr>
          <a:xfrm>
            <a:off x="8451604" y="1412489"/>
            <a:ext cx="3197701" cy="4363844"/>
          </a:xfrm>
        </p:spPr>
        <p:txBody>
          <a:bodyPr>
            <a:normAutofit/>
          </a:bodyPr>
          <a:lstStyle/>
          <a:p>
            <a:pPr marL="0" indent="0">
              <a:buNone/>
            </a:pPr>
            <a:r>
              <a:rPr lang="en-GB" sz="1400" b="1" u="sng"/>
              <a:t>Taught Masters Subjects </a:t>
            </a:r>
            <a:r>
              <a:rPr lang="en-GB" sz="1400"/>
              <a:t>:</a:t>
            </a:r>
          </a:p>
          <a:p>
            <a:r>
              <a:rPr lang="en-GB" sz="1400"/>
              <a:t>Materials Science </a:t>
            </a:r>
          </a:p>
          <a:p>
            <a:r>
              <a:rPr lang="en-GB" sz="1400"/>
              <a:t>Physics (including Nuclear Physics) </a:t>
            </a:r>
          </a:p>
          <a:p>
            <a:r>
              <a:rPr lang="en-GB" sz="1400"/>
              <a:t>Mechanical Engineering </a:t>
            </a:r>
          </a:p>
          <a:p>
            <a:r>
              <a:rPr lang="en-GB" sz="1400"/>
              <a:t>Aeronautical and Aerospace Engineering </a:t>
            </a:r>
          </a:p>
          <a:p>
            <a:r>
              <a:rPr lang="en-GB" sz="1400"/>
              <a:t>Chemical, Process and Energy Engineering </a:t>
            </a:r>
          </a:p>
          <a:p>
            <a:r>
              <a:rPr lang="en-GB" sz="1400"/>
              <a:t>Minerals Technology </a:t>
            </a:r>
          </a:p>
          <a:p>
            <a:r>
              <a:rPr lang="en-GB" sz="1400"/>
              <a:t>Materials Technology</a:t>
            </a:r>
          </a:p>
          <a:p>
            <a:endParaRPr lang="en-GB" sz="2000"/>
          </a:p>
        </p:txBody>
      </p:sp>
    </p:spTree>
    <p:extLst>
      <p:ext uri="{BB962C8B-B14F-4D97-AF65-F5344CB8AC3E}">
        <p14:creationId xmlns:p14="http://schemas.microsoft.com/office/powerpoint/2010/main" val="13391618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Rectangle 31">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6AABEC8-B44D-47D6-B09A-6F8FD0DFE647}"/>
              </a:ext>
            </a:extLst>
          </p:cNvPr>
          <p:cNvSpPr>
            <a:spLocks noGrp="1"/>
          </p:cNvSpPr>
          <p:nvPr>
            <p:ph type="title"/>
          </p:nvPr>
        </p:nvSpPr>
        <p:spPr>
          <a:xfrm>
            <a:off x="804671" y="640263"/>
            <a:ext cx="3284331" cy="5254510"/>
          </a:xfrm>
        </p:spPr>
        <p:txBody>
          <a:bodyPr>
            <a:normAutofit/>
          </a:bodyPr>
          <a:lstStyle/>
          <a:p>
            <a:r>
              <a:rPr lang="en-GB"/>
              <a:t>Academic Progression </a:t>
            </a:r>
          </a:p>
        </p:txBody>
      </p:sp>
      <p:sp>
        <p:nvSpPr>
          <p:cNvPr id="3" name="Content Placeholder 2">
            <a:extLst>
              <a:ext uri="{FF2B5EF4-FFF2-40B4-BE49-F238E27FC236}">
                <a16:creationId xmlns:a16="http://schemas.microsoft.com/office/drawing/2014/main" id="{28A3905F-E3EE-4F44-A8D3-D7A0BD3B3808}"/>
              </a:ext>
            </a:extLst>
          </p:cNvPr>
          <p:cNvSpPr>
            <a:spLocks noGrp="1"/>
          </p:cNvSpPr>
          <p:nvPr>
            <p:ph idx="1"/>
          </p:nvPr>
        </p:nvSpPr>
        <p:spPr>
          <a:xfrm>
            <a:off x="5358384" y="640263"/>
            <a:ext cx="6028944" cy="5254510"/>
          </a:xfrm>
        </p:spPr>
        <p:txBody>
          <a:bodyPr anchor="ctr">
            <a:normAutofit/>
          </a:bodyPr>
          <a:lstStyle/>
          <a:p>
            <a:pPr marL="0" indent="0">
              <a:buNone/>
            </a:pPr>
            <a:r>
              <a:rPr lang="en-GB" sz="1500" dirty="0">
                <a:solidFill>
                  <a:schemeClr val="bg1"/>
                </a:solidFill>
              </a:rPr>
              <a:t>Academic progression is required for you to be issued a CAS for your new course and determines whether you can apply in the UK for your new Student (Tier 4) Visa.</a:t>
            </a:r>
          </a:p>
          <a:p>
            <a:pPr marL="0" indent="0">
              <a:buNone/>
            </a:pPr>
            <a:endParaRPr lang="en-GB" sz="1500" dirty="0">
              <a:solidFill>
                <a:schemeClr val="bg1"/>
              </a:solidFill>
            </a:endParaRPr>
          </a:p>
          <a:p>
            <a:pPr marL="0" indent="0">
              <a:buNone/>
            </a:pPr>
            <a:r>
              <a:rPr lang="en-GB" sz="1500" dirty="0">
                <a:solidFill>
                  <a:schemeClr val="bg1"/>
                </a:solidFill>
              </a:rPr>
              <a:t>Your application </a:t>
            </a:r>
            <a:r>
              <a:rPr lang="en-GB" sz="1500" b="1" dirty="0">
                <a:solidFill>
                  <a:schemeClr val="bg1"/>
                </a:solidFill>
              </a:rPr>
              <a:t>will </a:t>
            </a:r>
            <a:r>
              <a:rPr lang="en-GB" sz="1500" dirty="0">
                <a:solidFill>
                  <a:schemeClr val="bg1"/>
                </a:solidFill>
              </a:rPr>
              <a:t>meet the academic progression criteria if:</a:t>
            </a:r>
          </a:p>
          <a:p>
            <a:r>
              <a:rPr lang="en-GB" sz="1500" dirty="0">
                <a:solidFill>
                  <a:schemeClr val="bg1"/>
                </a:solidFill>
              </a:rPr>
              <a:t>You are applying for a course at a higher level than your previous course (e.g. applying for a Masters after completing a Bachelor’s degree).</a:t>
            </a:r>
          </a:p>
          <a:p>
            <a:r>
              <a:rPr lang="en-GB" sz="1500" dirty="0">
                <a:solidFill>
                  <a:schemeClr val="bg1"/>
                </a:solidFill>
              </a:rPr>
              <a:t>You are applying for a course at the same level as your previous course (e.g. applying for a second Masters) and both courses are related or both courses combined will support your career goals.</a:t>
            </a:r>
          </a:p>
          <a:p>
            <a:r>
              <a:rPr lang="en-GB" sz="1500" dirty="0">
                <a:solidFill>
                  <a:schemeClr val="bg1"/>
                </a:solidFill>
              </a:rPr>
              <a:t>You have not completed your previous course but the Admissions Team deems your reason for study valid.</a:t>
            </a:r>
          </a:p>
          <a:p>
            <a:pPr marL="0" indent="0">
              <a:buNone/>
            </a:pPr>
            <a:endParaRPr lang="en-GB" sz="1500" dirty="0">
              <a:solidFill>
                <a:schemeClr val="bg1"/>
              </a:solidFill>
            </a:endParaRPr>
          </a:p>
          <a:p>
            <a:pPr marL="0" indent="0">
              <a:buNone/>
            </a:pPr>
            <a:r>
              <a:rPr lang="en-GB" sz="1500" dirty="0">
                <a:solidFill>
                  <a:schemeClr val="bg1"/>
                </a:solidFill>
              </a:rPr>
              <a:t>Your application </a:t>
            </a:r>
            <a:r>
              <a:rPr lang="en-GB" sz="1500" b="1" dirty="0">
                <a:solidFill>
                  <a:schemeClr val="bg1"/>
                </a:solidFill>
              </a:rPr>
              <a:t>will not </a:t>
            </a:r>
            <a:r>
              <a:rPr lang="en-GB" sz="1500" dirty="0">
                <a:solidFill>
                  <a:schemeClr val="bg1"/>
                </a:solidFill>
              </a:rPr>
              <a:t>meet the academic progression criteria if:</a:t>
            </a:r>
          </a:p>
          <a:p>
            <a:r>
              <a:rPr lang="en-GB" sz="1500" dirty="0">
                <a:solidFill>
                  <a:schemeClr val="bg1"/>
                </a:solidFill>
              </a:rPr>
              <a:t>You are applying for a course at a lower level than your previous course (e.g. applying for a Bachelor’s after completing a Masters).</a:t>
            </a:r>
          </a:p>
          <a:p>
            <a:r>
              <a:rPr lang="en-GB" sz="1500" dirty="0">
                <a:solidFill>
                  <a:schemeClr val="bg1"/>
                </a:solidFill>
              </a:rPr>
              <a:t>You have not completed your previous course and the Admissions Team deems your reason for study invalid.</a:t>
            </a:r>
          </a:p>
          <a:p>
            <a:endParaRPr lang="en-GB" sz="1500" dirty="0">
              <a:solidFill>
                <a:schemeClr val="bg1"/>
              </a:solidFill>
            </a:endParaRPr>
          </a:p>
        </p:txBody>
      </p:sp>
    </p:spTree>
    <p:extLst>
      <p:ext uri="{BB962C8B-B14F-4D97-AF65-F5344CB8AC3E}">
        <p14:creationId xmlns:p14="http://schemas.microsoft.com/office/powerpoint/2010/main" val="4286234858"/>
      </p:ext>
    </p:extLst>
  </p:cSld>
  <p:clrMapOvr>
    <a:overrideClrMapping bg1="dk1" tx1="lt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23AF604-5099-4A28-AB4A-F67B0C668975}"/>
              </a:ext>
            </a:extLst>
          </p:cNvPr>
          <p:cNvSpPr>
            <a:spLocks noGrp="1"/>
          </p:cNvSpPr>
          <p:nvPr>
            <p:ph type="title"/>
          </p:nvPr>
        </p:nvSpPr>
        <p:spPr>
          <a:xfrm>
            <a:off x="804671" y="640263"/>
            <a:ext cx="3284331" cy="5254510"/>
          </a:xfrm>
        </p:spPr>
        <p:txBody>
          <a:bodyPr>
            <a:normAutofit/>
          </a:bodyPr>
          <a:lstStyle/>
          <a:p>
            <a:r>
              <a:rPr lang="en-GB"/>
              <a:t>Study and Time Limit Extensions (PGR)</a:t>
            </a:r>
          </a:p>
        </p:txBody>
      </p:sp>
      <p:sp>
        <p:nvSpPr>
          <p:cNvPr id="3" name="Content Placeholder 2">
            <a:extLst>
              <a:ext uri="{FF2B5EF4-FFF2-40B4-BE49-F238E27FC236}">
                <a16:creationId xmlns:a16="http://schemas.microsoft.com/office/drawing/2014/main" id="{9240C72C-FD9B-49A9-9AA9-1510ABF37CCA}"/>
              </a:ext>
            </a:extLst>
          </p:cNvPr>
          <p:cNvSpPr>
            <a:spLocks noGrp="1"/>
          </p:cNvSpPr>
          <p:nvPr>
            <p:ph idx="1"/>
          </p:nvPr>
        </p:nvSpPr>
        <p:spPr>
          <a:xfrm>
            <a:off x="5108895" y="293616"/>
            <a:ext cx="6736360" cy="6291742"/>
          </a:xfrm>
        </p:spPr>
        <p:txBody>
          <a:bodyPr anchor="ctr">
            <a:normAutofit/>
          </a:bodyPr>
          <a:lstStyle/>
          <a:p>
            <a:pPr marL="0" indent="0">
              <a:buNone/>
            </a:pPr>
            <a:r>
              <a:rPr lang="en-GB" sz="900" b="1" dirty="0">
                <a:solidFill>
                  <a:schemeClr val="bg1"/>
                </a:solidFill>
              </a:rPr>
              <a:t>Extension to complete PhD</a:t>
            </a:r>
            <a:endParaRPr lang="en-GB" sz="900" dirty="0">
              <a:solidFill>
                <a:schemeClr val="bg1"/>
              </a:solidFill>
            </a:endParaRPr>
          </a:p>
          <a:p>
            <a:r>
              <a:rPr lang="en-GB" sz="900" dirty="0">
                <a:solidFill>
                  <a:schemeClr val="bg1"/>
                </a:solidFill>
              </a:rPr>
              <a:t>Once your extension has been approved, you must apply for your visa before your new course end date or your visa expiry date (whichever is sooner). </a:t>
            </a:r>
          </a:p>
          <a:p>
            <a:r>
              <a:rPr lang="en-GB" sz="900" dirty="0">
                <a:solidFill>
                  <a:schemeClr val="bg1"/>
                </a:solidFill>
              </a:rPr>
              <a:t>Your new visa expiry date will be:</a:t>
            </a:r>
          </a:p>
          <a:p>
            <a:pPr lvl="0"/>
            <a:r>
              <a:rPr lang="en-GB" sz="900" dirty="0">
                <a:solidFill>
                  <a:schemeClr val="bg1"/>
                </a:solidFill>
              </a:rPr>
              <a:t>new thesis submission date + 10 weeks + 4 months</a:t>
            </a:r>
          </a:p>
          <a:p>
            <a:pPr marL="0" indent="0">
              <a:buNone/>
            </a:pPr>
            <a:r>
              <a:rPr lang="en-GB" sz="900" b="1" dirty="0">
                <a:solidFill>
                  <a:schemeClr val="bg1"/>
                </a:solidFill>
              </a:rPr>
              <a:t>Submitted thesis and awaiting viva</a:t>
            </a:r>
            <a:endParaRPr lang="en-GB" sz="900" dirty="0">
              <a:solidFill>
                <a:schemeClr val="bg1"/>
              </a:solidFill>
            </a:endParaRPr>
          </a:p>
          <a:p>
            <a:r>
              <a:rPr lang="en-GB" sz="900" dirty="0">
                <a:solidFill>
                  <a:schemeClr val="bg1"/>
                </a:solidFill>
              </a:rPr>
              <a:t>If you've submitted your thesis and awaiting your viva you can either:</a:t>
            </a:r>
          </a:p>
          <a:p>
            <a:pPr lvl="0"/>
            <a:r>
              <a:rPr lang="en-GB" sz="900" dirty="0">
                <a:solidFill>
                  <a:schemeClr val="bg1"/>
                </a:solidFill>
              </a:rPr>
              <a:t>apply for a Student (Tier 4) Visa extension inside the UK if your Student (Tier 4) Visa is still valid. A CAS can only be issued for this if your expected or actual viva date is still in the future at the time the CAS is issued</a:t>
            </a:r>
          </a:p>
          <a:p>
            <a:pPr lvl="0"/>
            <a:r>
              <a:rPr lang="en-GB" sz="900" dirty="0">
                <a:solidFill>
                  <a:schemeClr val="bg1"/>
                </a:solidFill>
              </a:rPr>
              <a:t>leave the UK before your visa expires and apply for a Short-Term Student Visa to return for the viva</a:t>
            </a:r>
          </a:p>
          <a:p>
            <a:r>
              <a:rPr lang="en-GB" sz="900" dirty="0">
                <a:solidFill>
                  <a:schemeClr val="bg1"/>
                </a:solidFill>
              </a:rPr>
              <a:t>Your new visa expiry date will be:</a:t>
            </a:r>
          </a:p>
          <a:p>
            <a:pPr lvl="0"/>
            <a:r>
              <a:rPr lang="en-GB" sz="900" dirty="0">
                <a:solidFill>
                  <a:schemeClr val="bg1"/>
                </a:solidFill>
              </a:rPr>
              <a:t>current thesis submission date + 10 weeks (or actual viva date) + 4 months</a:t>
            </a:r>
          </a:p>
          <a:p>
            <a:pPr marL="0" indent="0">
              <a:buNone/>
            </a:pPr>
            <a:r>
              <a:rPr lang="en-GB" sz="900" b="1" dirty="0">
                <a:solidFill>
                  <a:schemeClr val="bg1"/>
                </a:solidFill>
              </a:rPr>
              <a:t>Minor (3 month), major (6 month) corrections &amp; resubmission (12 month) without a second Viva</a:t>
            </a:r>
            <a:endParaRPr lang="en-GB" sz="900" dirty="0">
              <a:solidFill>
                <a:schemeClr val="bg1"/>
              </a:solidFill>
            </a:endParaRPr>
          </a:p>
          <a:p>
            <a:r>
              <a:rPr lang="en-GB" sz="900" dirty="0">
                <a:solidFill>
                  <a:schemeClr val="bg1"/>
                </a:solidFill>
              </a:rPr>
              <a:t>You can apply for a Student (Tier 4) Visa extension inside the UK if:</a:t>
            </a:r>
          </a:p>
          <a:p>
            <a:pPr lvl="0"/>
            <a:r>
              <a:rPr lang="en-GB" sz="900" dirty="0">
                <a:solidFill>
                  <a:schemeClr val="bg1"/>
                </a:solidFill>
              </a:rPr>
              <a:t>If you have received the outcome of your viva before your current Student (Tier 4) Visa expires; and</a:t>
            </a:r>
          </a:p>
          <a:p>
            <a:pPr lvl="0"/>
            <a:r>
              <a:rPr lang="en-GB" sz="900" dirty="0">
                <a:solidFill>
                  <a:schemeClr val="bg1"/>
                </a:solidFill>
              </a:rPr>
              <a:t>Your new course end date is after your current Student (Tier 4)visa expires</a:t>
            </a:r>
          </a:p>
          <a:p>
            <a:r>
              <a:rPr lang="en-GB" sz="900" dirty="0">
                <a:solidFill>
                  <a:schemeClr val="bg1"/>
                </a:solidFill>
              </a:rPr>
              <a:t>Your new visa expiry date will be:</a:t>
            </a:r>
          </a:p>
          <a:p>
            <a:pPr lvl="0"/>
            <a:r>
              <a:rPr lang="en-GB" sz="900" dirty="0">
                <a:solidFill>
                  <a:schemeClr val="bg1"/>
                </a:solidFill>
              </a:rPr>
              <a:t>new course end date + 4 months</a:t>
            </a:r>
          </a:p>
          <a:p>
            <a:r>
              <a:rPr lang="en-GB" sz="900" dirty="0">
                <a:solidFill>
                  <a:schemeClr val="bg1"/>
                </a:solidFill>
              </a:rPr>
              <a:t>Alternatively, you could leave the UK before your visa expires and apply for a Short-Term Student Visa to return to submit your corrections.</a:t>
            </a:r>
          </a:p>
          <a:p>
            <a:pPr marL="0" indent="0">
              <a:buNone/>
            </a:pPr>
            <a:r>
              <a:rPr lang="en-GB" sz="900" b="1" dirty="0">
                <a:solidFill>
                  <a:schemeClr val="bg1"/>
                </a:solidFill>
              </a:rPr>
              <a:t>Resubmission (12 month) with a second viva</a:t>
            </a:r>
            <a:endParaRPr lang="en-GB" sz="900" dirty="0">
              <a:solidFill>
                <a:schemeClr val="bg1"/>
              </a:solidFill>
            </a:endParaRPr>
          </a:p>
          <a:p>
            <a:r>
              <a:rPr lang="en-GB" sz="900" dirty="0">
                <a:solidFill>
                  <a:schemeClr val="bg1"/>
                </a:solidFill>
              </a:rPr>
              <a:t>You can apply for a Student (Tier 4) Visa extension inside the UK if:</a:t>
            </a:r>
          </a:p>
          <a:p>
            <a:pPr lvl="0"/>
            <a:r>
              <a:rPr lang="en-GB" sz="900" dirty="0">
                <a:solidFill>
                  <a:schemeClr val="bg1"/>
                </a:solidFill>
              </a:rPr>
              <a:t>You have received the outcome of your viva before your current visa expires; and</a:t>
            </a:r>
          </a:p>
          <a:p>
            <a:pPr lvl="0"/>
            <a:r>
              <a:rPr lang="en-GB" sz="900" dirty="0">
                <a:solidFill>
                  <a:schemeClr val="bg1"/>
                </a:solidFill>
              </a:rPr>
              <a:t>Your new course end date is after your current Student (Tier 4)visa expires</a:t>
            </a:r>
          </a:p>
          <a:p>
            <a:r>
              <a:rPr lang="en-GB" sz="900" dirty="0">
                <a:solidFill>
                  <a:schemeClr val="bg1"/>
                </a:solidFill>
              </a:rPr>
              <a:t>Your new visa expiry date will be:</a:t>
            </a:r>
            <a:br>
              <a:rPr lang="en-GB" sz="900" dirty="0">
                <a:solidFill>
                  <a:schemeClr val="bg1"/>
                </a:solidFill>
              </a:rPr>
            </a:br>
            <a:r>
              <a:rPr lang="en-GB" sz="900" dirty="0">
                <a:solidFill>
                  <a:schemeClr val="bg1"/>
                </a:solidFill>
              </a:rPr>
              <a:t>• resubmission date + 10 weeks (or actual 2nd viva date) + 4 months</a:t>
            </a:r>
          </a:p>
          <a:p>
            <a:r>
              <a:rPr lang="en-GB" sz="900" dirty="0">
                <a:solidFill>
                  <a:schemeClr val="bg1"/>
                </a:solidFill>
              </a:rPr>
              <a:t>Alternatively, you could leave the UK before your visa expires and apply for a Short-Term Student Visa to  return for the 2nd viva.</a:t>
            </a:r>
          </a:p>
          <a:p>
            <a:endParaRPr lang="en-GB" sz="600" dirty="0">
              <a:solidFill>
                <a:schemeClr val="bg1"/>
              </a:solidFill>
            </a:endParaRPr>
          </a:p>
        </p:txBody>
      </p:sp>
    </p:spTree>
    <p:extLst>
      <p:ext uri="{BB962C8B-B14F-4D97-AF65-F5344CB8AC3E}">
        <p14:creationId xmlns:p14="http://schemas.microsoft.com/office/powerpoint/2010/main" val="3394757570"/>
      </p:ext>
    </p:extLst>
  </p:cSld>
  <p:clrMapOvr>
    <a:overrideClrMapping bg1="dk1" tx1="lt1" bg2="dk2" tx2="lt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43CE624-17D7-4986-9822-2E72547AB9F0}"/>
              </a:ext>
            </a:extLst>
          </p:cNvPr>
          <p:cNvSpPr>
            <a:spLocks noGrp="1"/>
          </p:cNvSpPr>
          <p:nvPr>
            <p:ph type="title"/>
          </p:nvPr>
        </p:nvSpPr>
        <p:spPr>
          <a:xfrm>
            <a:off x="804671" y="640263"/>
            <a:ext cx="3284331" cy="5254510"/>
          </a:xfrm>
        </p:spPr>
        <p:txBody>
          <a:bodyPr>
            <a:normAutofit/>
          </a:bodyPr>
          <a:lstStyle/>
          <a:p>
            <a:r>
              <a:rPr lang="en-GB"/>
              <a:t>Study and Time Limit Extensions (PGT)</a:t>
            </a:r>
          </a:p>
        </p:txBody>
      </p:sp>
      <p:sp>
        <p:nvSpPr>
          <p:cNvPr id="3" name="Content Placeholder 2">
            <a:extLst>
              <a:ext uri="{FF2B5EF4-FFF2-40B4-BE49-F238E27FC236}">
                <a16:creationId xmlns:a16="http://schemas.microsoft.com/office/drawing/2014/main" id="{909361AD-ED64-4986-B81B-20148148C88B}"/>
              </a:ext>
            </a:extLst>
          </p:cNvPr>
          <p:cNvSpPr>
            <a:spLocks noGrp="1"/>
          </p:cNvSpPr>
          <p:nvPr>
            <p:ph idx="1"/>
          </p:nvPr>
        </p:nvSpPr>
        <p:spPr>
          <a:xfrm>
            <a:off x="5358384" y="640263"/>
            <a:ext cx="6028944" cy="5254510"/>
          </a:xfrm>
        </p:spPr>
        <p:txBody>
          <a:bodyPr anchor="ctr">
            <a:normAutofit/>
          </a:bodyPr>
          <a:lstStyle/>
          <a:p>
            <a:pPr marL="0" indent="0">
              <a:buNone/>
            </a:pPr>
            <a:r>
              <a:rPr lang="en-GB" sz="1200" b="1" dirty="0">
                <a:solidFill>
                  <a:schemeClr val="bg1"/>
                </a:solidFill>
              </a:rPr>
              <a:t>Study extension (PGT)</a:t>
            </a:r>
            <a:endParaRPr lang="en-GB" sz="1200" dirty="0">
              <a:solidFill>
                <a:schemeClr val="bg1"/>
              </a:solidFill>
            </a:endParaRPr>
          </a:p>
          <a:p>
            <a:pPr marL="0" indent="0">
              <a:buNone/>
            </a:pPr>
            <a:r>
              <a:rPr lang="en-GB" sz="1200" dirty="0">
                <a:solidFill>
                  <a:schemeClr val="bg1"/>
                </a:solidFill>
              </a:rPr>
              <a:t>If you are a Taught Postgraduate Student and require a study extension to submit your dissertation, please apply through your department for approval.</a:t>
            </a:r>
          </a:p>
          <a:p>
            <a:pPr marL="0" indent="0">
              <a:buNone/>
            </a:pPr>
            <a:r>
              <a:rPr lang="en-GB" sz="1200" dirty="0">
                <a:solidFill>
                  <a:schemeClr val="bg1"/>
                </a:solidFill>
              </a:rPr>
              <a:t>If you are required to have regular meetings with your department and you must remain in the UK to work on your dissertation, please mention this on your application form.</a:t>
            </a:r>
          </a:p>
          <a:p>
            <a:pPr marL="0" indent="0">
              <a:buNone/>
            </a:pPr>
            <a:r>
              <a:rPr lang="en-GB" sz="1200" dirty="0">
                <a:solidFill>
                  <a:schemeClr val="bg1"/>
                </a:solidFill>
              </a:rPr>
              <a:t>If the duration of your requested study extension is more than four months, your department must provide the Immigration Team with justification for your extra time.</a:t>
            </a:r>
          </a:p>
          <a:p>
            <a:pPr marL="0" indent="0">
              <a:buNone/>
            </a:pPr>
            <a:r>
              <a:rPr lang="en-GB" sz="1200" dirty="0">
                <a:solidFill>
                  <a:schemeClr val="bg1"/>
                </a:solidFill>
              </a:rPr>
              <a:t>You will only be assigned a CAS if the Immigration Team accept that this as a valid reason.</a:t>
            </a:r>
          </a:p>
          <a:p>
            <a:pPr marL="0" indent="0">
              <a:buNone/>
            </a:pPr>
            <a:endParaRPr lang="en-GB" sz="1200" dirty="0">
              <a:solidFill>
                <a:schemeClr val="bg1"/>
              </a:solidFill>
            </a:endParaRPr>
          </a:p>
          <a:p>
            <a:pPr marL="0" indent="0">
              <a:buNone/>
            </a:pPr>
            <a:r>
              <a:rPr lang="en-GB" sz="1200" dirty="0">
                <a:solidFill>
                  <a:schemeClr val="bg1"/>
                </a:solidFill>
              </a:rPr>
              <a:t>We cannot issue a new CAS to you if:</a:t>
            </a:r>
          </a:p>
          <a:p>
            <a:pPr lvl="0"/>
            <a:r>
              <a:rPr lang="en-GB" sz="1200" dirty="0">
                <a:solidFill>
                  <a:schemeClr val="bg1"/>
                </a:solidFill>
              </a:rPr>
              <a:t>your re-submission date is before your visa expiry date; </a:t>
            </a:r>
            <a:r>
              <a:rPr lang="en-GB" sz="1200" b="1" dirty="0">
                <a:solidFill>
                  <a:schemeClr val="bg1"/>
                </a:solidFill>
              </a:rPr>
              <a:t>or</a:t>
            </a:r>
            <a:endParaRPr lang="en-GB" sz="1200" dirty="0">
              <a:solidFill>
                <a:schemeClr val="bg1"/>
              </a:solidFill>
            </a:endParaRPr>
          </a:p>
          <a:p>
            <a:pPr lvl="0"/>
            <a:r>
              <a:rPr lang="en-GB" sz="1200" dirty="0">
                <a:solidFill>
                  <a:schemeClr val="bg1"/>
                </a:solidFill>
              </a:rPr>
              <a:t>you are not required to have regular meetings with your department; </a:t>
            </a:r>
            <a:r>
              <a:rPr lang="en-GB" sz="1200" b="1" dirty="0">
                <a:solidFill>
                  <a:schemeClr val="bg1"/>
                </a:solidFill>
              </a:rPr>
              <a:t>and</a:t>
            </a:r>
            <a:endParaRPr lang="en-GB" sz="1200" dirty="0">
              <a:solidFill>
                <a:schemeClr val="bg1"/>
              </a:solidFill>
            </a:endParaRPr>
          </a:p>
          <a:p>
            <a:pPr lvl="0"/>
            <a:r>
              <a:rPr lang="en-GB" sz="1200" dirty="0">
                <a:solidFill>
                  <a:schemeClr val="bg1"/>
                </a:solidFill>
              </a:rPr>
              <a:t>you can re-submit your work from your home country (you must leave the UK and submit online)</a:t>
            </a:r>
          </a:p>
          <a:p>
            <a:r>
              <a:rPr lang="en-GB" sz="1200" dirty="0">
                <a:solidFill>
                  <a:schemeClr val="bg1"/>
                </a:solidFill>
              </a:rPr>
              <a:t>A study extension does not exempt you from meeting the academic progression requirements.</a:t>
            </a:r>
          </a:p>
          <a:p>
            <a:r>
              <a:rPr lang="en-GB" sz="1200" dirty="0">
                <a:solidFill>
                  <a:schemeClr val="bg1"/>
                </a:solidFill>
              </a:rPr>
              <a:t>If you make a further Student (Tier 4) Visa application for your existing course, you must apply outside the UK.</a:t>
            </a:r>
          </a:p>
          <a:p>
            <a:pPr marL="0" indent="0">
              <a:buNone/>
            </a:pPr>
            <a:endParaRPr lang="en-GB" sz="1200" dirty="0">
              <a:solidFill>
                <a:schemeClr val="bg1"/>
              </a:solidFill>
            </a:endParaRPr>
          </a:p>
        </p:txBody>
      </p:sp>
    </p:spTree>
    <p:extLst>
      <p:ext uri="{BB962C8B-B14F-4D97-AF65-F5344CB8AC3E}">
        <p14:creationId xmlns:p14="http://schemas.microsoft.com/office/powerpoint/2010/main" val="4165562305"/>
      </p:ext>
    </p:extLst>
  </p:cSld>
  <p:clrMapOvr>
    <a:overrideClrMapping bg1="dk1" tx1="lt1" bg2="dk2" tx2="lt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1322CB0-9C1F-4243-AE9E-3904D33BC78E}"/>
              </a:ext>
            </a:extLst>
          </p:cNvPr>
          <p:cNvSpPr>
            <a:spLocks noGrp="1"/>
          </p:cNvSpPr>
          <p:nvPr>
            <p:ph type="title"/>
          </p:nvPr>
        </p:nvSpPr>
        <p:spPr>
          <a:xfrm>
            <a:off x="804671" y="640263"/>
            <a:ext cx="3284331" cy="5254510"/>
          </a:xfrm>
        </p:spPr>
        <p:txBody>
          <a:bodyPr>
            <a:normAutofit/>
          </a:bodyPr>
          <a:lstStyle/>
          <a:p>
            <a:r>
              <a:rPr lang="en-GB"/>
              <a:t>New CAS for Continuing Students </a:t>
            </a:r>
          </a:p>
        </p:txBody>
      </p:sp>
      <p:sp>
        <p:nvSpPr>
          <p:cNvPr id="3" name="Content Placeholder 2">
            <a:extLst>
              <a:ext uri="{FF2B5EF4-FFF2-40B4-BE49-F238E27FC236}">
                <a16:creationId xmlns:a16="http://schemas.microsoft.com/office/drawing/2014/main" id="{26D4753C-FEF1-4ED1-AB17-1C9C31FB37AB}"/>
              </a:ext>
            </a:extLst>
          </p:cNvPr>
          <p:cNvSpPr>
            <a:spLocks noGrp="1"/>
          </p:cNvSpPr>
          <p:nvPr>
            <p:ph idx="1"/>
          </p:nvPr>
        </p:nvSpPr>
        <p:spPr>
          <a:xfrm>
            <a:off x="5358384" y="640263"/>
            <a:ext cx="6028944" cy="5254510"/>
          </a:xfrm>
        </p:spPr>
        <p:txBody>
          <a:bodyPr anchor="ctr">
            <a:normAutofit/>
          </a:bodyPr>
          <a:lstStyle/>
          <a:p>
            <a:pPr marL="0" indent="0">
              <a:buNone/>
            </a:pPr>
            <a:r>
              <a:rPr lang="en-GB" sz="1400">
                <a:solidFill>
                  <a:schemeClr val="bg1"/>
                </a:solidFill>
              </a:rPr>
              <a:t>Where you are a continuing student, you may require a new CAS if you are:</a:t>
            </a:r>
          </a:p>
          <a:p>
            <a:r>
              <a:rPr lang="en-GB" sz="1400">
                <a:solidFill>
                  <a:schemeClr val="bg1"/>
                </a:solidFill>
              </a:rPr>
              <a:t>repeating/resitting modules</a:t>
            </a:r>
          </a:p>
          <a:p>
            <a:r>
              <a:rPr lang="en-GB" sz="1400">
                <a:solidFill>
                  <a:schemeClr val="bg1"/>
                </a:solidFill>
              </a:rPr>
              <a:t>returning from a Leave of Absence</a:t>
            </a:r>
          </a:p>
          <a:p>
            <a:r>
              <a:rPr lang="en-GB" sz="1400">
                <a:solidFill>
                  <a:schemeClr val="bg1"/>
                </a:solidFill>
              </a:rPr>
              <a:t>upgrading to an integrated degree programme</a:t>
            </a:r>
          </a:p>
          <a:p>
            <a:r>
              <a:rPr lang="en-GB" sz="1400">
                <a:solidFill>
                  <a:schemeClr val="bg1"/>
                </a:solidFill>
              </a:rPr>
              <a:t>continuing a degree course following repeats/resits</a:t>
            </a:r>
          </a:p>
          <a:p>
            <a:r>
              <a:rPr lang="en-GB" sz="1400">
                <a:solidFill>
                  <a:schemeClr val="bg1"/>
                </a:solidFill>
              </a:rPr>
              <a:t>downgrading from an integrated degree programme</a:t>
            </a:r>
          </a:p>
          <a:p>
            <a:r>
              <a:rPr lang="en-GB" sz="1400">
                <a:solidFill>
                  <a:schemeClr val="bg1"/>
                </a:solidFill>
              </a:rPr>
              <a:t>a candidate for the Doctorate Extension Scheme (DES)</a:t>
            </a:r>
          </a:p>
          <a:p>
            <a:r>
              <a:rPr lang="en-GB" sz="1400">
                <a:solidFill>
                  <a:schemeClr val="bg1"/>
                </a:solidFill>
              </a:rPr>
              <a:t>a PhD/MPhil candidate requesting a time extension to submit/resubmit/attend Viva</a:t>
            </a:r>
          </a:p>
          <a:p>
            <a:r>
              <a:rPr lang="en-GB" sz="1400">
                <a:solidFill>
                  <a:schemeClr val="bg1"/>
                </a:solidFill>
              </a:rPr>
              <a:t>changing to a new degree programme following a Change of Status/Change of Candidature</a:t>
            </a:r>
          </a:p>
          <a:p>
            <a:endParaRPr lang="en-GB" sz="2000">
              <a:solidFill>
                <a:schemeClr val="bg1"/>
              </a:solidFill>
            </a:endParaRPr>
          </a:p>
        </p:txBody>
      </p:sp>
    </p:spTree>
    <p:extLst>
      <p:ext uri="{BB962C8B-B14F-4D97-AF65-F5344CB8AC3E}">
        <p14:creationId xmlns:p14="http://schemas.microsoft.com/office/powerpoint/2010/main" val="3184115198"/>
      </p:ext>
    </p:extLst>
  </p:cSld>
  <p:clrMapOvr>
    <a:overrideClrMapping bg1="dk1" tx1="lt1" bg2="dk2" tx2="lt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88294-0288-4DA1-A6E8-50E8E7219388}"/>
              </a:ext>
            </a:extLst>
          </p:cNvPr>
          <p:cNvSpPr>
            <a:spLocks noGrp="1"/>
          </p:cNvSpPr>
          <p:nvPr>
            <p:ph type="title"/>
          </p:nvPr>
        </p:nvSpPr>
        <p:spPr>
          <a:xfrm>
            <a:off x="804673" y="1445494"/>
            <a:ext cx="3616856" cy="4376572"/>
          </a:xfrm>
        </p:spPr>
        <p:txBody>
          <a:bodyPr anchor="ctr">
            <a:normAutofit/>
          </a:bodyPr>
          <a:lstStyle/>
          <a:p>
            <a:r>
              <a:rPr lang="en-GB" sz="4800"/>
              <a:t>Useful Links </a:t>
            </a:r>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C199979-0EC1-417D-BAEF-8B67A7C68AD0}"/>
              </a:ext>
            </a:extLst>
          </p:cNvPr>
          <p:cNvSpPr>
            <a:spLocks noGrp="1"/>
          </p:cNvSpPr>
          <p:nvPr>
            <p:ph idx="1"/>
          </p:nvPr>
        </p:nvSpPr>
        <p:spPr>
          <a:xfrm>
            <a:off x="6096000" y="1399032"/>
            <a:ext cx="5501834" cy="4471416"/>
          </a:xfrm>
        </p:spPr>
        <p:txBody>
          <a:bodyPr anchor="ctr">
            <a:normAutofit/>
          </a:bodyPr>
          <a:lstStyle/>
          <a:p>
            <a:r>
              <a:rPr lang="en-GB" sz="2200" dirty="0">
                <a:solidFill>
                  <a:schemeClr val="bg1"/>
                </a:solidFill>
                <a:hlinkClick r:id="rId2"/>
              </a:rPr>
              <a:t>https://www.bangor.ac.uk/international/support/</a:t>
            </a:r>
            <a:endParaRPr lang="en-GB" sz="2200" dirty="0">
              <a:solidFill>
                <a:schemeClr val="bg1"/>
              </a:solidFill>
            </a:endParaRPr>
          </a:p>
          <a:p>
            <a:r>
              <a:rPr lang="en-GB" sz="2200" dirty="0">
                <a:solidFill>
                  <a:schemeClr val="bg1"/>
                </a:solidFill>
                <a:hlinkClick r:id="rId3"/>
              </a:rPr>
              <a:t>https://www.gov.uk/tier-4-general-visa</a:t>
            </a:r>
            <a:endParaRPr lang="en-GB" sz="2200" dirty="0">
              <a:solidFill>
                <a:schemeClr val="bg1"/>
              </a:solidFill>
            </a:endParaRPr>
          </a:p>
          <a:p>
            <a:r>
              <a:rPr lang="en-GB" sz="2200" dirty="0">
                <a:solidFill>
                  <a:schemeClr val="bg1"/>
                </a:solidFill>
                <a:hlinkClick r:id="rId4"/>
              </a:rPr>
              <a:t>https://www.gov.uk/start-up-visa</a:t>
            </a:r>
            <a:endParaRPr lang="en-GB" sz="2200" dirty="0">
              <a:solidFill>
                <a:schemeClr val="bg1"/>
              </a:solidFill>
            </a:endParaRPr>
          </a:p>
          <a:p>
            <a:r>
              <a:rPr lang="en-GB" sz="2200" dirty="0">
                <a:solidFill>
                  <a:schemeClr val="bg1"/>
                </a:solidFill>
                <a:hlinkClick r:id="rId5"/>
              </a:rPr>
              <a:t>https://www.gov.uk/uk-family-visa</a:t>
            </a:r>
            <a:endParaRPr lang="en-GB" sz="2200" dirty="0">
              <a:solidFill>
                <a:schemeClr val="bg1"/>
              </a:solidFill>
            </a:endParaRPr>
          </a:p>
          <a:p>
            <a:r>
              <a:rPr lang="en-GB" sz="2200" dirty="0">
                <a:solidFill>
                  <a:schemeClr val="bg1"/>
                </a:solidFill>
                <a:hlinkClick r:id="rId6"/>
              </a:rPr>
              <a:t>https://www.ukcisa.org.uk/</a:t>
            </a:r>
            <a:endParaRPr lang="en-GB" sz="2200" dirty="0">
              <a:solidFill>
                <a:schemeClr val="bg1"/>
              </a:solidFill>
            </a:endParaRPr>
          </a:p>
          <a:p>
            <a:pPr marL="0" indent="0">
              <a:buNone/>
            </a:pPr>
            <a:endParaRPr lang="en-GB" sz="2200" dirty="0">
              <a:solidFill>
                <a:schemeClr val="bg1"/>
              </a:solidFill>
            </a:endParaRPr>
          </a:p>
        </p:txBody>
      </p:sp>
    </p:spTree>
    <p:extLst>
      <p:ext uri="{BB962C8B-B14F-4D97-AF65-F5344CB8AC3E}">
        <p14:creationId xmlns:p14="http://schemas.microsoft.com/office/powerpoint/2010/main" val="4025114771"/>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9" name="Group 18">
            <a:extLst>
              <a:ext uri="{FF2B5EF4-FFF2-40B4-BE49-F238E27FC236}">
                <a16:creationId xmlns:a16="http://schemas.microsoft.com/office/drawing/2014/main" id="{7B97D490-7127-408B-874C-DAD83F7773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5671185" cy="6858000"/>
            <a:chOff x="0" y="0"/>
            <a:chExt cx="4709160" cy="6858000"/>
          </a:xfrm>
        </p:grpSpPr>
        <p:sp>
          <p:nvSpPr>
            <p:cNvPr id="20" name="Rectangle 1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Freeform: Shape 20">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8BF4F4DE-C311-4E81-A478-D3A293A84241}"/>
              </a:ext>
            </a:extLst>
          </p:cNvPr>
          <p:cNvSpPr>
            <a:spLocks noGrp="1"/>
          </p:cNvSpPr>
          <p:nvPr>
            <p:ph type="title"/>
          </p:nvPr>
        </p:nvSpPr>
        <p:spPr>
          <a:xfrm>
            <a:off x="804671" y="640263"/>
            <a:ext cx="4129279" cy="5254510"/>
          </a:xfrm>
        </p:spPr>
        <p:txBody>
          <a:bodyPr>
            <a:normAutofit/>
          </a:bodyPr>
          <a:lstStyle/>
          <a:p>
            <a:r>
              <a:rPr lang="en-GB" sz="4800"/>
              <a:t>The University’s Responsibilities </a:t>
            </a:r>
          </a:p>
        </p:txBody>
      </p:sp>
      <p:sp>
        <p:nvSpPr>
          <p:cNvPr id="3" name="Content Placeholder 2">
            <a:extLst>
              <a:ext uri="{FF2B5EF4-FFF2-40B4-BE49-F238E27FC236}">
                <a16:creationId xmlns:a16="http://schemas.microsoft.com/office/drawing/2014/main" id="{7D975839-07EA-4E78-BEB0-B81C6003F61F}"/>
              </a:ext>
            </a:extLst>
          </p:cNvPr>
          <p:cNvSpPr>
            <a:spLocks noGrp="1"/>
          </p:cNvSpPr>
          <p:nvPr>
            <p:ph idx="1"/>
          </p:nvPr>
        </p:nvSpPr>
        <p:spPr>
          <a:xfrm>
            <a:off x="6320409" y="640263"/>
            <a:ext cx="5166741" cy="5254510"/>
          </a:xfrm>
        </p:spPr>
        <p:txBody>
          <a:bodyPr anchor="ctr">
            <a:normAutofit lnSpcReduction="10000"/>
          </a:bodyPr>
          <a:lstStyle/>
          <a:p>
            <a:pPr marL="0" indent="0">
              <a:buNone/>
            </a:pPr>
            <a:r>
              <a:rPr lang="en-GB" sz="1500" dirty="0">
                <a:solidFill>
                  <a:schemeClr val="bg1"/>
                </a:solidFill>
              </a:rPr>
              <a:t>The University must adhere to the following requirements, which are set by UK Visas and Immigration:</a:t>
            </a:r>
          </a:p>
          <a:p>
            <a:r>
              <a:rPr lang="en-GB" sz="1500" dirty="0">
                <a:solidFill>
                  <a:schemeClr val="bg1"/>
                </a:solidFill>
              </a:rPr>
              <a:t>Keep accurate contact details for student who have a Student Visa (Tier 4).</a:t>
            </a:r>
          </a:p>
          <a:p>
            <a:r>
              <a:rPr lang="en-GB" sz="1500" dirty="0">
                <a:solidFill>
                  <a:schemeClr val="bg1"/>
                </a:solidFill>
              </a:rPr>
              <a:t>Only issue CAS numbers to students who are capable of completing their chosen course.</a:t>
            </a:r>
            <a:endParaRPr lang="en-GB" sz="1500" dirty="0">
              <a:solidFill>
                <a:schemeClr val="bg1"/>
              </a:solidFill>
              <a:cs typeface="Calibri"/>
            </a:endParaRPr>
          </a:p>
          <a:p>
            <a:r>
              <a:rPr lang="en-GB" sz="1500" dirty="0">
                <a:solidFill>
                  <a:schemeClr val="bg1"/>
                </a:solidFill>
              </a:rPr>
              <a:t>Only issue CAS numbers to students who are eligible to complete their course within the time limits permitted on their Student (Tier 4)Visa.</a:t>
            </a:r>
          </a:p>
          <a:p>
            <a:r>
              <a:rPr lang="en-GB" sz="1500" dirty="0">
                <a:solidFill>
                  <a:schemeClr val="bg1"/>
                </a:solidFill>
              </a:rPr>
              <a:t>Retain scanned copies of passports, visas/BRP cards, Matriculation, Financial Guarantees/Certificates and ATAS certificates for students who hold a Student Visa (Tier 4) according to the University’s Record Retention Schedule.</a:t>
            </a:r>
          </a:p>
          <a:p>
            <a:r>
              <a:rPr lang="en-GB" sz="1500" dirty="0">
                <a:solidFill>
                  <a:schemeClr val="bg1"/>
                </a:solidFill>
              </a:rPr>
              <a:t>Only accept students with a valid Student (Tier 4) Visa or valid application for a course at Bangor University, or accept other visa types or applications where these permit study in the UK. </a:t>
            </a:r>
            <a:endParaRPr lang="en-GB" sz="1500" dirty="0">
              <a:solidFill>
                <a:schemeClr val="bg1"/>
              </a:solidFill>
              <a:cs typeface="Calibri"/>
            </a:endParaRPr>
          </a:p>
          <a:p>
            <a:r>
              <a:rPr lang="en-GB" sz="1500" dirty="0">
                <a:solidFill>
                  <a:schemeClr val="bg1"/>
                </a:solidFill>
              </a:rPr>
              <a:t>Monitor students’ attendance and engagement with their academic programme.</a:t>
            </a:r>
          </a:p>
          <a:p>
            <a:r>
              <a:rPr lang="en-GB" sz="1500" dirty="0">
                <a:solidFill>
                  <a:schemeClr val="bg1"/>
                </a:solidFill>
              </a:rPr>
              <a:t>Provide UKVI with the details of any third party, in the UK or another country, which has helped it to recruit students (overseas agents).</a:t>
            </a:r>
          </a:p>
          <a:p>
            <a:endParaRPr lang="en-GB" sz="1500" dirty="0">
              <a:solidFill>
                <a:schemeClr val="bg1"/>
              </a:solidFill>
            </a:endParaRPr>
          </a:p>
        </p:txBody>
      </p:sp>
    </p:spTree>
    <p:extLst>
      <p:ext uri="{BB962C8B-B14F-4D97-AF65-F5344CB8AC3E}">
        <p14:creationId xmlns:p14="http://schemas.microsoft.com/office/powerpoint/2010/main" val="73449036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0" name="Group 19">
            <a:extLst>
              <a:ext uri="{FF2B5EF4-FFF2-40B4-BE49-F238E27FC236}">
                <a16:creationId xmlns:a16="http://schemas.microsoft.com/office/drawing/2014/main" id="{7B97D490-7127-408B-874C-DAD83F7773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5671185" cy="6858000"/>
            <a:chOff x="0" y="0"/>
            <a:chExt cx="4709160" cy="6858000"/>
          </a:xfrm>
        </p:grpSpPr>
        <p:sp>
          <p:nvSpPr>
            <p:cNvPr id="21" name="Rectangle 20">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Shape 2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5" name="Title 4">
            <a:extLst>
              <a:ext uri="{FF2B5EF4-FFF2-40B4-BE49-F238E27FC236}">
                <a16:creationId xmlns:a16="http://schemas.microsoft.com/office/drawing/2014/main" id="{419C88BF-A591-422B-9AE2-7C67AED5D024}"/>
              </a:ext>
            </a:extLst>
          </p:cNvPr>
          <p:cNvSpPr>
            <a:spLocks noGrp="1"/>
          </p:cNvSpPr>
          <p:nvPr>
            <p:ph type="title"/>
          </p:nvPr>
        </p:nvSpPr>
        <p:spPr>
          <a:xfrm>
            <a:off x="804671" y="640263"/>
            <a:ext cx="4129279" cy="5254510"/>
          </a:xfrm>
        </p:spPr>
        <p:txBody>
          <a:bodyPr>
            <a:normAutofit/>
          </a:bodyPr>
          <a:lstStyle/>
          <a:p>
            <a:r>
              <a:rPr lang="en-GB" sz="4800"/>
              <a:t>The Student’s Responsibilities </a:t>
            </a:r>
          </a:p>
        </p:txBody>
      </p:sp>
      <p:sp>
        <p:nvSpPr>
          <p:cNvPr id="6" name="Content Placeholder 5">
            <a:extLst>
              <a:ext uri="{FF2B5EF4-FFF2-40B4-BE49-F238E27FC236}">
                <a16:creationId xmlns:a16="http://schemas.microsoft.com/office/drawing/2014/main" id="{2B0CF4E9-2B12-4628-921D-33C9F28F8B4B}"/>
              </a:ext>
            </a:extLst>
          </p:cNvPr>
          <p:cNvSpPr>
            <a:spLocks noGrp="1"/>
          </p:cNvSpPr>
          <p:nvPr>
            <p:ph idx="1"/>
          </p:nvPr>
        </p:nvSpPr>
        <p:spPr>
          <a:xfrm>
            <a:off x="6320409" y="640263"/>
            <a:ext cx="5166741" cy="5254510"/>
          </a:xfrm>
        </p:spPr>
        <p:txBody>
          <a:bodyPr anchor="ctr">
            <a:normAutofit/>
          </a:bodyPr>
          <a:lstStyle/>
          <a:p>
            <a:pPr marL="0" indent="0">
              <a:buNone/>
            </a:pPr>
            <a:r>
              <a:rPr lang="en-GB" sz="1700" b="1" u="sng" dirty="0">
                <a:solidFill>
                  <a:schemeClr val="bg1"/>
                </a:solidFill>
              </a:rPr>
              <a:t>These are your main responsibilities</a:t>
            </a:r>
          </a:p>
          <a:p>
            <a:r>
              <a:rPr lang="en-GB" sz="1700" b="1" u="sng" dirty="0">
                <a:solidFill>
                  <a:schemeClr val="bg1"/>
                </a:solidFill>
              </a:rPr>
              <a:t>Attendance</a:t>
            </a:r>
            <a:r>
              <a:rPr lang="en-GB" sz="1700" dirty="0">
                <a:solidFill>
                  <a:schemeClr val="bg1"/>
                </a:solidFill>
              </a:rPr>
              <a:t> : Students must attend </a:t>
            </a:r>
            <a:r>
              <a:rPr lang="en-GB" sz="1700" b="1" u="sng" cap="all" dirty="0">
                <a:solidFill>
                  <a:schemeClr val="bg1"/>
                </a:solidFill>
              </a:rPr>
              <a:t>all</a:t>
            </a:r>
            <a:r>
              <a:rPr lang="en-GB" sz="1700" dirty="0">
                <a:solidFill>
                  <a:schemeClr val="bg1"/>
                </a:solidFill>
              </a:rPr>
              <a:t> timetabled events and if you are unable to do so due to mitigating circumstances e.g. illness, you must place a note on My Bangor.  If you are unsure how to place a note on My Bangor then please contact us, and a member of the Team will be happy to help you. </a:t>
            </a:r>
            <a:endParaRPr lang="en-GB" sz="1700" dirty="0">
              <a:solidFill>
                <a:schemeClr val="bg1"/>
              </a:solidFill>
              <a:cs typeface="Calibri"/>
            </a:endParaRPr>
          </a:p>
          <a:p>
            <a:r>
              <a:rPr lang="en-GB" sz="1700" b="1" u="sng" dirty="0">
                <a:solidFill>
                  <a:schemeClr val="bg1"/>
                </a:solidFill>
              </a:rPr>
              <a:t>Residency</a:t>
            </a:r>
            <a:r>
              <a:rPr lang="en-GB" sz="1700" dirty="0">
                <a:solidFill>
                  <a:schemeClr val="bg1"/>
                </a:solidFill>
              </a:rPr>
              <a:t> : According to the University’s rules students must live within an hour travelling distance of Bangor, this will ensure that you have the best student experience possible and will have access to the numerous facilities at the University. </a:t>
            </a:r>
            <a:endParaRPr lang="en-GB" sz="1700" dirty="0">
              <a:solidFill>
                <a:schemeClr val="bg1"/>
              </a:solidFill>
              <a:cs typeface="Calibri"/>
            </a:endParaRPr>
          </a:p>
          <a:p>
            <a:r>
              <a:rPr lang="en-GB" sz="1700" b="1" u="sng" dirty="0">
                <a:solidFill>
                  <a:schemeClr val="bg1"/>
                </a:solidFill>
              </a:rPr>
              <a:t>Payment of Fees </a:t>
            </a:r>
            <a:r>
              <a:rPr lang="en-GB" sz="1700" dirty="0">
                <a:solidFill>
                  <a:schemeClr val="bg1"/>
                </a:solidFill>
              </a:rPr>
              <a:t>: for Student Visa holders this includes both Tuition fees and, if you are staying in the University’s Halls of Residence, Halls fees.  You will need to pay 50% of your fees prior to your arrival in Bangor and, on arrival you need to set up a Payment Plan with our Finance Office for the outstanding balance.  Home Students tuition fee payments will be processed by the SLC.</a:t>
            </a:r>
            <a:endParaRPr lang="en-GB" sz="1700" dirty="0">
              <a:solidFill>
                <a:schemeClr val="bg1"/>
              </a:solidFill>
              <a:cs typeface="Calibri"/>
            </a:endParaRPr>
          </a:p>
        </p:txBody>
      </p:sp>
    </p:spTree>
    <p:extLst>
      <p:ext uri="{BB962C8B-B14F-4D97-AF65-F5344CB8AC3E}">
        <p14:creationId xmlns:p14="http://schemas.microsoft.com/office/powerpoint/2010/main" val="4187876568"/>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7478CCB-7768-474A-91D7-247BFEEF5FF7}"/>
              </a:ext>
            </a:extLst>
          </p:cNvPr>
          <p:cNvSpPr>
            <a:spLocks noGrp="1"/>
          </p:cNvSpPr>
          <p:nvPr>
            <p:ph type="title"/>
          </p:nvPr>
        </p:nvSpPr>
        <p:spPr>
          <a:xfrm>
            <a:off x="838200" y="1412488"/>
            <a:ext cx="2899189" cy="4363844"/>
          </a:xfrm>
        </p:spPr>
        <p:txBody>
          <a:bodyPr anchor="t">
            <a:normAutofit/>
          </a:bodyPr>
          <a:lstStyle/>
          <a:p>
            <a:r>
              <a:rPr lang="en-GB" sz="4000">
                <a:solidFill>
                  <a:srgbClr val="FFFFFF"/>
                </a:solidFill>
              </a:rPr>
              <a:t>On Arrival </a:t>
            </a:r>
          </a:p>
        </p:txBody>
      </p:sp>
      <p:sp>
        <p:nvSpPr>
          <p:cNvPr id="4" name="Content Placeholder 3">
            <a:extLst>
              <a:ext uri="{FF2B5EF4-FFF2-40B4-BE49-F238E27FC236}">
                <a16:creationId xmlns:a16="http://schemas.microsoft.com/office/drawing/2014/main" id="{E7163E91-0BD3-4D07-BBCA-7698296066EE}"/>
              </a:ext>
            </a:extLst>
          </p:cNvPr>
          <p:cNvSpPr>
            <a:spLocks noGrp="1"/>
          </p:cNvSpPr>
          <p:nvPr>
            <p:ph sz="half" idx="1"/>
          </p:nvPr>
        </p:nvSpPr>
        <p:spPr>
          <a:xfrm>
            <a:off x="4380855" y="1412489"/>
            <a:ext cx="3427283" cy="4599029"/>
          </a:xfrm>
        </p:spPr>
        <p:txBody>
          <a:bodyPr vert="horz" lIns="91440" tIns="45720" rIns="91440" bIns="45720" rtlCol="0" anchor="t">
            <a:normAutofit fontScale="92500" lnSpcReduction="20000"/>
          </a:bodyPr>
          <a:lstStyle/>
          <a:p>
            <a:r>
              <a:rPr lang="en-GB" sz="1700" dirty="0"/>
              <a:t>You will need to complete your online student registration (you will have received an e-mail from the University with the details).  If you have not received an e-mail, please contact </a:t>
            </a:r>
            <a:r>
              <a:rPr lang="en-GB" sz="1700" dirty="0">
                <a:hlinkClick r:id="rId2"/>
              </a:rPr>
              <a:t>registration@bangor.ac.uk</a:t>
            </a:r>
            <a:r>
              <a:rPr lang="en-GB" sz="1700" dirty="0"/>
              <a:t> who will re-issue the details.</a:t>
            </a:r>
            <a:endParaRPr lang="en-GB" sz="1700" dirty="0">
              <a:cs typeface="Calibri"/>
            </a:endParaRPr>
          </a:p>
          <a:p>
            <a:r>
              <a:rPr lang="en-GB" sz="1700" dirty="0"/>
              <a:t>Once this is complete you will need to attend one of the Registration events at the university. If you are unable to do this you will need to complete an ID Check with a member of the Monitoring Team please contact us to arrange this.</a:t>
            </a:r>
            <a:endParaRPr lang="en-GB" dirty="0">
              <a:cs typeface="Calibri" panose="020F0502020204030204"/>
            </a:endParaRPr>
          </a:p>
          <a:p>
            <a:r>
              <a:rPr lang="en-GB" sz="1700" dirty="0"/>
              <a:t>Please note:  will expect you to have set up a payment plan with the Finance Office prior to undertaking your ID Check.</a:t>
            </a:r>
          </a:p>
          <a:p>
            <a:r>
              <a:rPr lang="en-GB" sz="1700" dirty="0">
                <a:cs typeface="Calibri"/>
              </a:rPr>
              <a:t>During the current Covid-19 crisis other arrangements may be in force please contact </a:t>
            </a:r>
            <a:r>
              <a:rPr lang="en-GB" sz="1700" dirty="0">
                <a:cs typeface="Calibri"/>
                <a:hlinkClick r:id="rId3"/>
              </a:rPr>
              <a:t>immigration@bangor.ac.uk</a:t>
            </a:r>
            <a:r>
              <a:rPr lang="en-GB" sz="1700" dirty="0">
                <a:cs typeface="Calibri"/>
              </a:rPr>
              <a:t> to confirm the arrangements if you haven't already been notified. </a:t>
            </a:r>
          </a:p>
        </p:txBody>
      </p:sp>
      <p:cxnSp>
        <p:nvCxnSpPr>
          <p:cNvPr id="28" name="Straight Connector 27">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4">
            <a:extLst>
              <a:ext uri="{FF2B5EF4-FFF2-40B4-BE49-F238E27FC236}">
                <a16:creationId xmlns:a16="http://schemas.microsoft.com/office/drawing/2014/main" id="{E7D838B5-96AE-44B0-AEF8-A8FE48404F8B}"/>
              </a:ext>
            </a:extLst>
          </p:cNvPr>
          <p:cNvSpPr>
            <a:spLocks noGrp="1"/>
          </p:cNvSpPr>
          <p:nvPr>
            <p:ph sz="half" idx="2"/>
          </p:nvPr>
        </p:nvSpPr>
        <p:spPr>
          <a:xfrm>
            <a:off x="8451604" y="1412489"/>
            <a:ext cx="3197701" cy="4543694"/>
          </a:xfrm>
        </p:spPr>
        <p:txBody>
          <a:bodyPr vert="horz" lIns="91440" tIns="45720" rIns="91440" bIns="45720" rtlCol="0" anchor="t">
            <a:normAutofit fontScale="92500" lnSpcReduction="20000"/>
          </a:bodyPr>
          <a:lstStyle/>
          <a:p>
            <a:pPr marL="0" indent="0">
              <a:buNone/>
            </a:pPr>
            <a:r>
              <a:rPr lang="en-GB" sz="1700" dirty="0"/>
              <a:t>Please bring the following documents with you to your ID Check : </a:t>
            </a:r>
          </a:p>
          <a:p>
            <a:r>
              <a:rPr lang="en-GB" sz="1700" dirty="0"/>
              <a:t>Passport </a:t>
            </a:r>
          </a:p>
          <a:p>
            <a:r>
              <a:rPr lang="en-GB" sz="1700" dirty="0"/>
              <a:t>Stamped Vignette </a:t>
            </a:r>
            <a:endParaRPr lang="en-GB" sz="1700" dirty="0">
              <a:cs typeface="Calibri"/>
            </a:endParaRPr>
          </a:p>
          <a:p>
            <a:r>
              <a:rPr lang="en-GB" sz="1700" dirty="0"/>
              <a:t>Your Home Office letter informing us where your Biometric Residency Permit (BRP) card should be picked up</a:t>
            </a:r>
          </a:p>
          <a:p>
            <a:r>
              <a:rPr lang="en-GB" sz="1700" dirty="0"/>
              <a:t>A copy of your payment plan agreement (you will not need to produce this if you have already paid your fees)</a:t>
            </a:r>
          </a:p>
          <a:p>
            <a:r>
              <a:rPr lang="en-GB" sz="1700" dirty="0"/>
              <a:t>Proof of address within the Bangor area which may include your Landlord/Tenancy Agreement</a:t>
            </a:r>
          </a:p>
          <a:p>
            <a:r>
              <a:rPr lang="en-GB" sz="1700" dirty="0"/>
              <a:t>If you are a PGT/PGR or PhD student, then you will need to show us your </a:t>
            </a:r>
            <a:r>
              <a:rPr lang="en-GB" sz="1700" b="1" u="sng" dirty="0"/>
              <a:t>original</a:t>
            </a:r>
            <a:r>
              <a:rPr lang="en-GB" sz="1700" dirty="0"/>
              <a:t> certificate from your previous University</a:t>
            </a:r>
          </a:p>
        </p:txBody>
      </p:sp>
    </p:spTree>
    <p:extLst>
      <p:ext uri="{BB962C8B-B14F-4D97-AF65-F5344CB8AC3E}">
        <p14:creationId xmlns:p14="http://schemas.microsoft.com/office/powerpoint/2010/main" val="2833472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8F0CD-E26A-4C9E-9BA0-65B0458ED9D5}"/>
              </a:ext>
            </a:extLst>
          </p:cNvPr>
          <p:cNvSpPr>
            <a:spLocks noGrp="1"/>
          </p:cNvSpPr>
          <p:nvPr>
            <p:ph type="ctrTitle"/>
          </p:nvPr>
        </p:nvSpPr>
        <p:spPr>
          <a:xfrm>
            <a:off x="801099" y="700141"/>
            <a:ext cx="4906281" cy="1325563"/>
          </a:xfrm>
        </p:spPr>
        <p:txBody>
          <a:bodyPr vert="horz" lIns="91440" tIns="45720" rIns="91440" bIns="45720" rtlCol="0" anchor="ctr">
            <a:normAutofit/>
          </a:bodyPr>
          <a:lstStyle/>
          <a:p>
            <a:pPr algn="l"/>
            <a:r>
              <a:rPr lang="en-US" sz="4400" kern="1200">
                <a:solidFill>
                  <a:schemeClr val="tx1"/>
                </a:solidFill>
                <a:latin typeface="+mj-lt"/>
                <a:ea typeface="+mj-ea"/>
                <a:cs typeface="+mj-cs"/>
              </a:rPr>
              <a:t>ATTENDANCE</a:t>
            </a:r>
          </a:p>
        </p:txBody>
      </p:sp>
      <p:sp>
        <p:nvSpPr>
          <p:cNvPr id="3" name="Subtitle 2">
            <a:extLst>
              <a:ext uri="{FF2B5EF4-FFF2-40B4-BE49-F238E27FC236}">
                <a16:creationId xmlns:a16="http://schemas.microsoft.com/office/drawing/2014/main" id="{C6E93325-BDB9-4EF5-ADF4-55914FF5077E}"/>
              </a:ext>
            </a:extLst>
          </p:cNvPr>
          <p:cNvSpPr>
            <a:spLocks noGrp="1"/>
          </p:cNvSpPr>
          <p:nvPr>
            <p:ph type="subTitle" idx="1"/>
          </p:nvPr>
        </p:nvSpPr>
        <p:spPr>
          <a:xfrm>
            <a:off x="805543" y="1965381"/>
            <a:ext cx="5006336" cy="4765617"/>
          </a:xfrm>
        </p:spPr>
        <p:txBody>
          <a:bodyPr vert="horz" lIns="91440" tIns="45720" rIns="91440" bIns="45720" rtlCol="0" anchor="t">
            <a:noAutofit/>
          </a:bodyPr>
          <a:lstStyle/>
          <a:p>
            <a:pPr algn="l"/>
            <a:r>
              <a:rPr lang="en-US" sz="1000" dirty="0"/>
              <a:t>Attendance at lectures is now monitored by an online University system.  Students are asked to log in during timetabled events using a PIN system which automatically uploads your attendance into My Bangor. Monitoring Team, module tutors and students can view this data later that day.  Students can record reasons for not attending e.g. illness or other mitigating circumstances on </a:t>
            </a:r>
            <a:r>
              <a:rPr lang="en-US" sz="1000" dirty="0" err="1"/>
              <a:t>MyBangor</a:t>
            </a:r>
            <a:r>
              <a:rPr lang="en-US" sz="1000" dirty="0"/>
              <a:t>. </a:t>
            </a:r>
            <a:endParaRPr lang="en-US" sz="1000" dirty="0">
              <a:cs typeface="Calibri"/>
            </a:endParaRPr>
          </a:p>
          <a:p>
            <a:pPr algn="l"/>
            <a:r>
              <a:rPr lang="en-US" sz="1000" b="1" u="sng" dirty="0"/>
              <a:t>Undergraduates</a:t>
            </a:r>
            <a:r>
              <a:rPr lang="en-US" sz="1000" dirty="0"/>
              <a:t> </a:t>
            </a:r>
            <a:endParaRPr lang="en-US" sz="1000" dirty="0">
              <a:cs typeface="Calibri"/>
            </a:endParaRPr>
          </a:p>
          <a:p>
            <a:pPr algn="l"/>
            <a:r>
              <a:rPr lang="en-US" sz="1000" dirty="0"/>
              <a:t>Data on undergraduate students is monitored on a regular basis and, in line with the University’s </a:t>
            </a:r>
            <a:r>
              <a:rPr lang="en-US" sz="1000" dirty="0">
                <a:hlinkClick r:id="rId2"/>
              </a:rPr>
              <a:t>Academic Engagement Policy</a:t>
            </a:r>
            <a:r>
              <a:rPr lang="en-US" sz="1000" dirty="0"/>
              <a:t> , automatic emails generated by the University’s system are sent to students on Stage 1 or 2, attendance issues which are higher that a Stage 2 will result in an email from the Monitoring Team and you will be expected to attend a meeting to discuss your lack of attendance/engagement. </a:t>
            </a:r>
            <a:endParaRPr lang="en-US" sz="1000" dirty="0">
              <a:cs typeface="Calibri"/>
            </a:endParaRPr>
          </a:p>
          <a:p>
            <a:pPr algn="l"/>
            <a:r>
              <a:rPr lang="en-US" sz="1000" b="1" u="sng" dirty="0"/>
              <a:t>PGT</a:t>
            </a:r>
            <a:endParaRPr lang="en-US" sz="1000" b="1" u="sng" dirty="0">
              <a:cs typeface="Calibri"/>
            </a:endParaRPr>
          </a:p>
          <a:p>
            <a:pPr algn="l"/>
            <a:r>
              <a:rPr lang="en-US" sz="1000" dirty="0"/>
              <a:t>PGT attendance is monitored on a regular basis.  Students who fail to attend timetabled events in line with the University’s Academic Engagement </a:t>
            </a:r>
            <a:r>
              <a:rPr lang="en-US" sz="1000" dirty="0">
                <a:hlinkClick r:id="rId2"/>
              </a:rPr>
              <a:t>Policy</a:t>
            </a:r>
            <a:r>
              <a:rPr lang="en-US" sz="1000" dirty="0"/>
              <a:t> will receive automatic emails generated by the University’s system flagging their non-attendance. Students are  advised to meet with their Personal Tutor if they are experiencing difficult circumstances.  The Personal Tutor will record this on My Bangor which the Monitoring Team can also view.  Students who continue to miss lectures etc will be contacted by the Team to attend formal meetings to explain their reasons for non-attendance.  </a:t>
            </a:r>
            <a:endParaRPr lang="en-US" sz="1000" b="1" u="sng" dirty="0">
              <a:cs typeface="Calibri"/>
            </a:endParaRPr>
          </a:p>
          <a:p>
            <a:pPr algn="l"/>
            <a:r>
              <a:rPr lang="en-US" sz="1000" b="1" u="sng" dirty="0"/>
              <a:t>PGR/PhD </a:t>
            </a:r>
            <a:endParaRPr lang="en-US" sz="1000" b="1" u="sng" dirty="0">
              <a:cs typeface="Calibri"/>
            </a:endParaRPr>
          </a:p>
          <a:p>
            <a:pPr algn="l"/>
            <a:r>
              <a:rPr lang="en-US" sz="1000" dirty="0"/>
              <a:t>Supervisors must meet their Postgraduate Research Candidates at least once every two weeks. Where a meeting cannot be arranged, an alternative contact method must be used  e.g. contact through email, Skype etc. These meetings, and all other alternative contact points, must enable the Principal Supervisor to confirm that the candidate is committed to the programme of study. Each meeting/contact point must be recorded, as required by the University’s </a:t>
            </a:r>
            <a:r>
              <a:rPr lang="en-US" sz="1000" dirty="0">
                <a:hlinkClick r:id="rId2"/>
              </a:rPr>
              <a:t>Academic Engagement Policy</a:t>
            </a:r>
            <a:r>
              <a:rPr lang="en-US" sz="1000" dirty="0"/>
              <a:t>. </a:t>
            </a:r>
            <a:endParaRPr lang="en-US" sz="1000" u="sng" dirty="0">
              <a:cs typeface="Calibri"/>
            </a:endParaRPr>
          </a:p>
        </p:txBody>
      </p:sp>
      <p:sp>
        <p:nvSpPr>
          <p:cNvPr id="22" name="Freeform: Shape 21">
            <a:extLst>
              <a:ext uri="{FF2B5EF4-FFF2-40B4-BE49-F238E27FC236}">
                <a16:creationId xmlns:a16="http://schemas.microsoft.com/office/drawing/2014/main" id="{4F74D28C-3268-4E35-8EE1-D92CB4A85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19218"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Freeform: Shape 23">
            <a:extLst>
              <a:ext uri="{FF2B5EF4-FFF2-40B4-BE49-F238E27FC236}">
                <a16:creationId xmlns:a16="http://schemas.microsoft.com/office/drawing/2014/main" id="{58D44E42-C462-4105-BC86-FE75B4E3C4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67846"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phic 6" descr="Stopwatch">
            <a:extLst>
              <a:ext uri="{FF2B5EF4-FFF2-40B4-BE49-F238E27FC236}">
                <a16:creationId xmlns:a16="http://schemas.microsoft.com/office/drawing/2014/main" id="{F434BF04-326E-45E3-BEA1-B2C0590C453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00975" y="643466"/>
            <a:ext cx="4105275" cy="4105275"/>
          </a:xfrm>
          <a:prstGeom prst="rect">
            <a:avLst/>
          </a:prstGeom>
        </p:spPr>
      </p:pic>
    </p:spTree>
    <p:extLst>
      <p:ext uri="{BB962C8B-B14F-4D97-AF65-F5344CB8AC3E}">
        <p14:creationId xmlns:p14="http://schemas.microsoft.com/office/powerpoint/2010/main" val="985435561"/>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370D75D-A9C3-42A7-B776-26E26186B5C5}"/>
              </a:ext>
            </a:extLst>
          </p:cNvPr>
          <p:cNvSpPr>
            <a:spLocks noGrp="1"/>
          </p:cNvSpPr>
          <p:nvPr>
            <p:ph type="title"/>
          </p:nvPr>
        </p:nvSpPr>
        <p:spPr>
          <a:xfrm>
            <a:off x="863029" y="1012004"/>
            <a:ext cx="3416158" cy="4795408"/>
          </a:xfrm>
        </p:spPr>
        <p:txBody>
          <a:bodyPr>
            <a:normAutofit/>
          </a:bodyPr>
          <a:lstStyle/>
          <a:p>
            <a:r>
              <a:rPr lang="en-GB">
                <a:solidFill>
                  <a:srgbClr val="FFFFFF"/>
                </a:solidFill>
              </a:rPr>
              <a:t>Information for Staff</a:t>
            </a:r>
          </a:p>
        </p:txBody>
      </p:sp>
      <p:graphicFrame>
        <p:nvGraphicFramePr>
          <p:cNvPr id="5" name="Content Placeholder 2">
            <a:extLst>
              <a:ext uri="{FF2B5EF4-FFF2-40B4-BE49-F238E27FC236}">
                <a16:creationId xmlns:a16="http://schemas.microsoft.com/office/drawing/2014/main" id="{28BD3D46-A497-43DE-B266-9DB5F23195B8}"/>
              </a:ext>
            </a:extLst>
          </p:cNvPr>
          <p:cNvGraphicFramePr>
            <a:graphicFrameLocks noGrp="1"/>
          </p:cNvGraphicFramePr>
          <p:nvPr>
            <p:ph idx="1"/>
            <p:extLst>
              <p:ext uri="{D42A27DB-BD31-4B8C-83A1-F6EECF244321}">
                <p14:modId xmlns:p14="http://schemas.microsoft.com/office/powerpoint/2010/main" val="3947993347"/>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5283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7E1B837-AC48-45A0-A420-F9285952CC67}"/>
              </a:ext>
            </a:extLst>
          </p:cNvPr>
          <p:cNvSpPr>
            <a:spLocks noGrp="1"/>
          </p:cNvSpPr>
          <p:nvPr>
            <p:ph type="title"/>
          </p:nvPr>
        </p:nvSpPr>
        <p:spPr>
          <a:xfrm>
            <a:off x="838200" y="168154"/>
            <a:ext cx="10515600" cy="1069804"/>
          </a:xfrm>
          <a:solidFill>
            <a:schemeClr val="tx1"/>
          </a:solidFill>
        </p:spPr>
        <p:txBody>
          <a:bodyPr/>
          <a:lstStyle/>
          <a:p>
            <a:r>
              <a:rPr lang="en-GB" b="1">
                <a:solidFill>
                  <a:schemeClr val="bg1"/>
                </a:solidFill>
              </a:rPr>
              <a:t>TEAM MEMBERS</a:t>
            </a:r>
          </a:p>
        </p:txBody>
      </p:sp>
      <p:sp>
        <p:nvSpPr>
          <p:cNvPr id="8" name="Text Placeholder 7">
            <a:extLst>
              <a:ext uri="{FF2B5EF4-FFF2-40B4-BE49-F238E27FC236}">
                <a16:creationId xmlns:a16="http://schemas.microsoft.com/office/drawing/2014/main" id="{AB8ABC51-89FD-4751-8B4A-8CECDFE0D025}"/>
              </a:ext>
            </a:extLst>
          </p:cNvPr>
          <p:cNvSpPr>
            <a:spLocks noGrp="1"/>
          </p:cNvSpPr>
          <p:nvPr>
            <p:ph type="body" idx="1"/>
          </p:nvPr>
        </p:nvSpPr>
        <p:spPr>
          <a:xfrm>
            <a:off x="838200" y="2306753"/>
            <a:ext cx="3937986" cy="1302949"/>
          </a:xfrm>
        </p:spPr>
        <p:txBody>
          <a:bodyPr>
            <a:normAutofit fontScale="92500" lnSpcReduction="10000"/>
          </a:bodyPr>
          <a:lstStyle/>
          <a:p>
            <a:r>
              <a:rPr lang="en-GB" dirty="0"/>
              <a:t>For Home/EU and International Student Enquiries please contact:</a:t>
            </a:r>
          </a:p>
          <a:p>
            <a:endParaRPr lang="en-GB" dirty="0"/>
          </a:p>
        </p:txBody>
      </p:sp>
      <p:sp>
        <p:nvSpPr>
          <p:cNvPr id="9" name="Content Placeholder 8">
            <a:extLst>
              <a:ext uri="{FF2B5EF4-FFF2-40B4-BE49-F238E27FC236}">
                <a16:creationId xmlns:a16="http://schemas.microsoft.com/office/drawing/2014/main" id="{83371DC8-B232-4318-9D09-A82F414FF00D}"/>
              </a:ext>
            </a:extLst>
          </p:cNvPr>
          <p:cNvSpPr>
            <a:spLocks noGrp="1"/>
          </p:cNvSpPr>
          <p:nvPr>
            <p:ph sz="half" idx="2"/>
          </p:nvPr>
        </p:nvSpPr>
        <p:spPr>
          <a:xfrm>
            <a:off x="930759" y="3620617"/>
            <a:ext cx="4061452" cy="1626310"/>
          </a:xfrm>
        </p:spPr>
        <p:txBody>
          <a:bodyPr>
            <a:normAutofit fontScale="92500" lnSpcReduction="10000"/>
          </a:bodyPr>
          <a:lstStyle/>
          <a:p>
            <a:pPr marL="0" indent="0">
              <a:buNone/>
            </a:pPr>
            <a:r>
              <a:rPr lang="en-GB" sz="2000" b="1" u="sng" dirty="0"/>
              <a:t>Sian Lewis </a:t>
            </a:r>
          </a:p>
          <a:p>
            <a:pPr marL="0" indent="0">
              <a:buNone/>
            </a:pPr>
            <a:r>
              <a:rPr lang="en-GB" sz="2000" dirty="0"/>
              <a:t>Sian undertakes attendance monitoring of Home/EU and International Undergraduate and Postgraduate Taught students. She can be contacted on :</a:t>
            </a:r>
          </a:p>
          <a:p>
            <a:pPr marL="0" indent="0">
              <a:buNone/>
            </a:pPr>
            <a:endParaRPr lang="en-GB" sz="2000" dirty="0"/>
          </a:p>
        </p:txBody>
      </p:sp>
      <p:sp>
        <p:nvSpPr>
          <p:cNvPr id="10" name="Text Placeholder 9">
            <a:extLst>
              <a:ext uri="{FF2B5EF4-FFF2-40B4-BE49-F238E27FC236}">
                <a16:creationId xmlns:a16="http://schemas.microsoft.com/office/drawing/2014/main" id="{A9A47399-4324-4923-A05C-D91583E41A72}"/>
              </a:ext>
            </a:extLst>
          </p:cNvPr>
          <p:cNvSpPr>
            <a:spLocks noGrp="1"/>
          </p:cNvSpPr>
          <p:nvPr>
            <p:ph type="body" sz="quarter" idx="3"/>
          </p:nvPr>
        </p:nvSpPr>
        <p:spPr>
          <a:xfrm>
            <a:off x="7199791" y="2275670"/>
            <a:ext cx="3835153" cy="949304"/>
          </a:xfrm>
        </p:spPr>
        <p:txBody>
          <a:bodyPr>
            <a:normAutofit fontScale="92500" lnSpcReduction="10000"/>
          </a:bodyPr>
          <a:lstStyle/>
          <a:p>
            <a:r>
              <a:rPr lang="en-GB" dirty="0"/>
              <a:t>For Postgraduate Research Student Enquiries please contact: </a:t>
            </a:r>
          </a:p>
        </p:txBody>
      </p:sp>
      <p:sp>
        <p:nvSpPr>
          <p:cNvPr id="11" name="Content Placeholder 10">
            <a:extLst>
              <a:ext uri="{FF2B5EF4-FFF2-40B4-BE49-F238E27FC236}">
                <a16:creationId xmlns:a16="http://schemas.microsoft.com/office/drawing/2014/main" id="{CB554FEE-A0A1-4DB9-B581-AC53B1DB1E7E}"/>
              </a:ext>
            </a:extLst>
          </p:cNvPr>
          <p:cNvSpPr>
            <a:spLocks noGrp="1"/>
          </p:cNvSpPr>
          <p:nvPr>
            <p:ph sz="quarter" idx="4"/>
          </p:nvPr>
        </p:nvSpPr>
        <p:spPr>
          <a:xfrm>
            <a:off x="7199790" y="3630739"/>
            <a:ext cx="3835153" cy="1616188"/>
          </a:xfrm>
        </p:spPr>
        <p:txBody>
          <a:bodyPr>
            <a:normAutofit fontScale="92500" lnSpcReduction="10000"/>
          </a:bodyPr>
          <a:lstStyle/>
          <a:p>
            <a:pPr marL="0" indent="0">
              <a:buNone/>
            </a:pPr>
            <a:r>
              <a:rPr lang="en-GB" sz="2000" b="1" u="sng" dirty="0"/>
              <a:t>Bronwen Hayes </a:t>
            </a:r>
          </a:p>
          <a:p>
            <a:pPr marL="0" indent="0">
              <a:buNone/>
            </a:pPr>
            <a:r>
              <a:rPr lang="en-GB" sz="2000" dirty="0"/>
              <a:t>Bronwen undertakes the attendance monitoring of all Postgraduate Research and PhD students.  She can be contacted on :</a:t>
            </a:r>
            <a:endParaRPr lang="en-GB" dirty="0"/>
          </a:p>
          <a:p>
            <a:pPr marL="0" indent="0">
              <a:buNone/>
            </a:pPr>
            <a:endParaRPr lang="en-GB" dirty="0"/>
          </a:p>
        </p:txBody>
      </p:sp>
      <p:sp>
        <p:nvSpPr>
          <p:cNvPr id="12" name="TextBox 11">
            <a:extLst>
              <a:ext uri="{FF2B5EF4-FFF2-40B4-BE49-F238E27FC236}">
                <a16:creationId xmlns:a16="http://schemas.microsoft.com/office/drawing/2014/main" id="{ABA92C82-1129-44C5-950B-520795467F14}"/>
              </a:ext>
            </a:extLst>
          </p:cNvPr>
          <p:cNvSpPr txBox="1"/>
          <p:nvPr/>
        </p:nvSpPr>
        <p:spPr>
          <a:xfrm>
            <a:off x="1103365" y="5652692"/>
            <a:ext cx="10098157" cy="1200329"/>
          </a:xfrm>
          <a:prstGeom prst="rect">
            <a:avLst/>
          </a:prstGeom>
          <a:solidFill>
            <a:schemeClr val="tx1"/>
          </a:solidFill>
        </p:spPr>
        <p:txBody>
          <a:bodyPr wrap="square" rtlCol="0">
            <a:spAutoFit/>
          </a:bodyPr>
          <a:lstStyle/>
          <a:p>
            <a:pPr algn="ctr"/>
            <a:r>
              <a:rPr lang="en-GB" sz="3600">
                <a:solidFill>
                  <a:schemeClr val="bg1"/>
                </a:solidFill>
                <a:hlinkClick r:id="rId2">
                  <a:extLst>
                    <a:ext uri="{A12FA001-AC4F-418D-AE19-62706E023703}">
                      <ahyp:hlinkClr xmlns:ahyp="http://schemas.microsoft.com/office/drawing/2018/hyperlinkcolor" val="tx"/>
                    </a:ext>
                  </a:extLst>
                </a:hlinkClick>
              </a:rPr>
              <a:t>Immigration@bangor.ac.uk</a:t>
            </a:r>
          </a:p>
          <a:p>
            <a:pPr algn="ctr"/>
            <a:r>
              <a:rPr lang="en-GB" sz="3600">
                <a:solidFill>
                  <a:schemeClr val="bg1"/>
                </a:solidFill>
                <a:hlinkClick r:id="rId2">
                  <a:extLst>
                    <a:ext uri="{A12FA001-AC4F-418D-AE19-62706E023703}">
                      <ahyp:hlinkClr xmlns:ahyp="http://schemas.microsoft.com/office/drawing/2018/hyperlinkcolor" val="tx"/>
                    </a:ext>
                  </a:extLst>
                </a:hlinkClick>
              </a:rPr>
              <a:t>engagement</a:t>
            </a:r>
            <a:r>
              <a:rPr lang="en-GB" sz="3600" dirty="0">
                <a:solidFill>
                  <a:schemeClr val="bg1"/>
                </a:solidFill>
                <a:hlinkClick r:id="rId2">
                  <a:extLst>
                    <a:ext uri="{A12FA001-AC4F-418D-AE19-62706E023703}">
                      <ahyp:hlinkClr xmlns:ahyp="http://schemas.microsoft.com/office/drawing/2018/hyperlinkcolor" val="tx"/>
                    </a:ext>
                  </a:extLst>
                </a:hlinkClick>
              </a:rPr>
              <a:t>@bangor.ac.uk</a:t>
            </a:r>
            <a:r>
              <a:rPr lang="en-GB" sz="3600" dirty="0">
                <a:solidFill>
                  <a:schemeClr val="bg1"/>
                </a:solidFill>
              </a:rPr>
              <a:t> </a:t>
            </a:r>
          </a:p>
        </p:txBody>
      </p:sp>
      <p:sp>
        <p:nvSpPr>
          <p:cNvPr id="2" name="TextBox 1">
            <a:extLst>
              <a:ext uri="{FF2B5EF4-FFF2-40B4-BE49-F238E27FC236}">
                <a16:creationId xmlns:a16="http://schemas.microsoft.com/office/drawing/2014/main" id="{CE933C83-224F-4B66-80B2-8256401F8E60}"/>
              </a:ext>
            </a:extLst>
          </p:cNvPr>
          <p:cNvSpPr txBox="1"/>
          <p:nvPr/>
        </p:nvSpPr>
        <p:spPr>
          <a:xfrm>
            <a:off x="825970" y="1442711"/>
            <a:ext cx="10410237"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dirty="0"/>
              <a:t>The University’s Monitoring and Immigration Officer is </a:t>
            </a:r>
            <a:r>
              <a:rPr lang="en-US" sz="2200" b="1" u="sng" dirty="0"/>
              <a:t>Lynne Hughes</a:t>
            </a:r>
            <a:r>
              <a:rPr lang="en-US" sz="2200" dirty="0"/>
              <a:t>. Lynne manages the Monitoring Team and can be contacted on : </a:t>
            </a:r>
            <a:endParaRPr lang="en-US" sz="2200" dirty="0">
              <a:cs typeface="Calibri"/>
            </a:endParaRPr>
          </a:p>
        </p:txBody>
      </p:sp>
    </p:spTree>
    <p:extLst>
      <p:ext uri="{BB962C8B-B14F-4D97-AF65-F5344CB8AC3E}">
        <p14:creationId xmlns:p14="http://schemas.microsoft.com/office/powerpoint/2010/main" val="4150764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DC8C3900-B8A1-4965-88E6-CBCBFE067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65945"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9FD4B8-5453-45C1-9A65-59B19FFEC07C}"/>
              </a:ext>
            </a:extLst>
          </p:cNvPr>
          <p:cNvSpPr>
            <a:spLocks noGrp="1"/>
          </p:cNvSpPr>
          <p:nvPr>
            <p:ph type="title"/>
          </p:nvPr>
        </p:nvSpPr>
        <p:spPr>
          <a:xfrm>
            <a:off x="838201" y="624568"/>
            <a:ext cx="3351755" cy="5412920"/>
          </a:xfrm>
        </p:spPr>
        <p:txBody>
          <a:bodyPr>
            <a:normAutofit/>
          </a:bodyPr>
          <a:lstStyle/>
          <a:p>
            <a:r>
              <a:rPr lang="en-GB" sz="4000" dirty="0">
                <a:solidFill>
                  <a:schemeClr val="bg1"/>
                </a:solidFill>
              </a:rPr>
              <a:t>Frequently Asked Questions </a:t>
            </a:r>
            <a:br>
              <a:rPr lang="en-GB" sz="4000" dirty="0">
                <a:solidFill>
                  <a:schemeClr val="bg1"/>
                </a:solidFill>
              </a:rPr>
            </a:br>
            <a:r>
              <a:rPr lang="en-GB" sz="4000" dirty="0">
                <a:solidFill>
                  <a:schemeClr val="bg1"/>
                </a:solidFill>
              </a:rPr>
              <a:t>For Student Visa Holders</a:t>
            </a:r>
          </a:p>
        </p:txBody>
      </p:sp>
      <p:graphicFrame>
        <p:nvGraphicFramePr>
          <p:cNvPr id="5" name="Content Placeholder 2">
            <a:extLst>
              <a:ext uri="{FF2B5EF4-FFF2-40B4-BE49-F238E27FC236}">
                <a16:creationId xmlns:a16="http://schemas.microsoft.com/office/drawing/2014/main" id="{25DE0A60-4C7D-489C-87ED-5785775AA760}"/>
              </a:ext>
            </a:extLst>
          </p:cNvPr>
          <p:cNvGraphicFramePr>
            <a:graphicFrameLocks noGrp="1"/>
          </p:cNvGraphicFramePr>
          <p:nvPr>
            <p:ph idx="1"/>
            <p:extLst>
              <p:ext uri="{D42A27DB-BD31-4B8C-83A1-F6EECF244321}">
                <p14:modId xmlns:p14="http://schemas.microsoft.com/office/powerpoint/2010/main" val="4120263009"/>
              </p:ext>
            </p:extLst>
          </p:nvPr>
        </p:nvGraphicFramePr>
        <p:xfrm>
          <a:off x="5392455" y="623888"/>
          <a:ext cx="5961345" cy="541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30103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D58E98866DFD245B9D0E18596F05661" ma:contentTypeVersion="13" ma:contentTypeDescription="Create a new document." ma:contentTypeScope="" ma:versionID="128bfe3558de5f4546336c107e112ec7">
  <xsd:schema xmlns:xsd="http://www.w3.org/2001/XMLSchema" xmlns:xs="http://www.w3.org/2001/XMLSchema" xmlns:p="http://schemas.microsoft.com/office/2006/metadata/properties" xmlns:ns3="d8bf8bef-0b82-4986-a401-43264cccf55c" xmlns:ns4="3da09709-1773-4314-a174-55395cd16391" targetNamespace="http://schemas.microsoft.com/office/2006/metadata/properties" ma:root="true" ma:fieldsID="7dcd2db9ab7651262c2f6e5f7f2a04ff" ns3:_="" ns4:_="">
    <xsd:import namespace="d8bf8bef-0b82-4986-a401-43264cccf55c"/>
    <xsd:import namespace="3da09709-1773-4314-a174-55395cd16391"/>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bf8bef-0b82-4986-a401-43264cccf5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da09709-1773-4314-a174-55395cd1639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6A468DF-3CFD-4904-9216-7D59B0BE30B3}">
  <ds:schemaRefs>
    <ds:schemaRef ds:uri="http://schemas.microsoft.com/sharepoint/v3/contenttype/forms"/>
  </ds:schemaRefs>
</ds:datastoreItem>
</file>

<file path=customXml/itemProps2.xml><?xml version="1.0" encoding="utf-8"?>
<ds:datastoreItem xmlns:ds="http://schemas.openxmlformats.org/officeDocument/2006/customXml" ds:itemID="{3EB66DE3-9122-4A68-8895-69C289F370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8bf8bef-0b82-4986-a401-43264cccf55c"/>
    <ds:schemaRef ds:uri="3da09709-1773-4314-a174-55395cd163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53B6DB4-C133-4A61-A086-CEAB0430461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76</TotalTime>
  <Words>4396</Words>
  <Application>Microsoft Office PowerPoint</Application>
  <PresentationFormat>Widescreen</PresentationFormat>
  <Paragraphs>320</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MONITORING TEAM </vt:lpstr>
      <vt:lpstr>Introduction</vt:lpstr>
      <vt:lpstr>The University’s Responsibilities </vt:lpstr>
      <vt:lpstr>The Student’s Responsibilities </vt:lpstr>
      <vt:lpstr>On Arrival </vt:lpstr>
      <vt:lpstr>ATTENDANCE</vt:lpstr>
      <vt:lpstr>Information for Staff</vt:lpstr>
      <vt:lpstr>TEAM MEMBERS</vt:lpstr>
      <vt:lpstr>Frequently Asked Questions  For Student Visa Holders</vt:lpstr>
      <vt:lpstr>E-Gates</vt:lpstr>
      <vt:lpstr>Other Types of Visas</vt:lpstr>
      <vt:lpstr>Other Types of Visas</vt:lpstr>
      <vt:lpstr>GRADUATE VISA</vt:lpstr>
      <vt:lpstr>Can I Change Course?</vt:lpstr>
      <vt:lpstr>Can I change to another UK University?</vt:lpstr>
      <vt:lpstr>Doctorate Extension Scheme</vt:lpstr>
      <vt:lpstr>Tuberculosis Testing (TB)</vt:lpstr>
      <vt:lpstr>Academic Technology Approval Scheme (ATAS)</vt:lpstr>
      <vt:lpstr>List of Subjects that need an ATAS Certificate</vt:lpstr>
      <vt:lpstr>List of Subjects that need an ATAS Certificate</vt:lpstr>
      <vt:lpstr>List of Subjects that need an ATAS Certificate</vt:lpstr>
      <vt:lpstr>Academic Progression </vt:lpstr>
      <vt:lpstr>Study and Time Limit Extensions (PGR)</vt:lpstr>
      <vt:lpstr>Study and Time Limit Extensions (PGT)</vt:lpstr>
      <vt:lpstr>New CAS for Continuing Students </vt:lpstr>
      <vt:lpstr>Useful Links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IMMIGRATION TEAM </dc:title>
  <dc:creator>Lynne Hughes</dc:creator>
  <cp:lastModifiedBy>Lynne Hughes</cp:lastModifiedBy>
  <cp:revision>180</cp:revision>
  <dcterms:created xsi:type="dcterms:W3CDTF">2020-06-04T08:10:03Z</dcterms:created>
  <dcterms:modified xsi:type="dcterms:W3CDTF">2021-06-03T07:54:39Z</dcterms:modified>
</cp:coreProperties>
</file>