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80" r:id="rId7"/>
    <p:sldId id="258" r:id="rId8"/>
    <p:sldId id="259" r:id="rId9"/>
    <p:sldId id="283" r:id="rId10"/>
    <p:sldId id="261" r:id="rId11"/>
    <p:sldId id="260" r:id="rId12"/>
    <p:sldId id="271" r:id="rId13"/>
    <p:sldId id="272" r:id="rId14"/>
    <p:sldId id="273" r:id="rId15"/>
    <p:sldId id="278" r:id="rId16"/>
    <p:sldId id="274" r:id="rId17"/>
    <p:sldId id="285" r:id="rId18"/>
    <p:sldId id="275" r:id="rId19"/>
    <p:sldId id="276" r:id="rId20"/>
    <p:sldId id="277" r:id="rId21"/>
    <p:sldId id="264" r:id="rId22"/>
    <p:sldId id="265" r:id="rId23"/>
    <p:sldId id="266" r:id="rId24"/>
    <p:sldId id="267" r:id="rId25"/>
    <p:sldId id="279" r:id="rId26"/>
    <p:sldId id="281" r:id="rId27"/>
    <p:sldId id="270" r:id="rId28"/>
    <p:sldId id="282" r:id="rId29"/>
    <p:sldId id="284" r:id="rId30"/>
  </p:sldIdLst>
  <p:sldSz cx="12192000" cy="6858000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CFBE44ED-645D-4CB3-8813-C81A98A9C662}">
          <p14:sldIdLst>
            <p14:sldId id="256"/>
            <p14:sldId id="257"/>
            <p14:sldId id="280"/>
            <p14:sldId id="258"/>
            <p14:sldId id="259"/>
            <p14:sldId id="283"/>
            <p14:sldId id="261"/>
            <p14:sldId id="260"/>
            <p14:sldId id="271"/>
            <p14:sldId id="272"/>
            <p14:sldId id="273"/>
            <p14:sldId id="278"/>
            <p14:sldId id="274"/>
            <p14:sldId id="285"/>
            <p14:sldId id="275"/>
            <p14:sldId id="276"/>
            <p14:sldId id="277"/>
            <p14:sldId id="264"/>
            <p14:sldId id="265"/>
            <p14:sldId id="266"/>
            <p14:sldId id="267"/>
            <p14:sldId id="279"/>
            <p14:sldId id="281"/>
            <p14:sldId id="270"/>
            <p14:sldId id="282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F23D3-AF0B-4A4C-BC81-0685AA255B42}" v="14" dt="2021-06-07T15:29:27.3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nwen Hayes" userId="S::abs40d@bangor.ac.uk::7b26e03b-fb95-47b6-b286-1a6957b001fa" providerId="AD" clId="Web-{07DCCBF8-A5E8-2A53-F320-C9D94D297E2E}"/>
    <pc:docChg chg="modSld">
      <pc:chgData name="Bronwen Hayes" userId="S::abs40d@bangor.ac.uk::7b26e03b-fb95-47b6-b286-1a6957b001fa" providerId="AD" clId="Web-{07DCCBF8-A5E8-2A53-F320-C9D94D297E2E}" dt="2021-04-13T10:46:34.195" v="4" actId="20577"/>
      <pc:docMkLst>
        <pc:docMk/>
      </pc:docMkLst>
      <pc:sldChg chg="modSp">
        <pc:chgData name="Bronwen Hayes" userId="S::abs40d@bangor.ac.uk::7b26e03b-fb95-47b6-b286-1a6957b001fa" providerId="AD" clId="Web-{07DCCBF8-A5E8-2A53-F320-C9D94D297E2E}" dt="2021-04-13T10:35:22.900" v="1" actId="20577"/>
        <pc:sldMkLst>
          <pc:docMk/>
          <pc:sldMk cId="2833472391" sldId="259"/>
        </pc:sldMkLst>
        <pc:spChg chg="mod">
          <ac:chgData name="Bronwen Hayes" userId="S::abs40d@bangor.ac.uk::7b26e03b-fb95-47b6-b286-1a6957b001fa" providerId="AD" clId="Web-{07DCCBF8-A5E8-2A53-F320-C9D94D297E2E}" dt="2021-04-13T10:35:22.900" v="1" actId="20577"/>
          <ac:spMkLst>
            <pc:docMk/>
            <pc:sldMk cId="2833472391" sldId="259"/>
            <ac:spMk id="4" creationId="{E7163E91-0BD3-4D07-BBCA-7698296066EE}"/>
          </ac:spMkLst>
        </pc:spChg>
      </pc:sldChg>
      <pc:sldChg chg="modSp">
        <pc:chgData name="Bronwen Hayes" userId="S::abs40d@bangor.ac.uk::7b26e03b-fb95-47b6-b286-1a6957b001fa" providerId="AD" clId="Web-{07DCCBF8-A5E8-2A53-F320-C9D94D297E2E}" dt="2021-04-13T10:46:34.195" v="4" actId="20577"/>
        <pc:sldMkLst>
          <pc:docMk/>
          <pc:sldMk cId="4150764718" sldId="260"/>
        </pc:sldMkLst>
        <pc:spChg chg="mod">
          <ac:chgData name="Bronwen Hayes" userId="S::abs40d@bangor.ac.uk::7b26e03b-fb95-47b6-b286-1a6957b001fa" providerId="AD" clId="Web-{07DCCBF8-A5E8-2A53-F320-C9D94D297E2E}" dt="2021-04-13T10:46:34.195" v="4" actId="20577"/>
          <ac:spMkLst>
            <pc:docMk/>
            <pc:sldMk cId="4150764718" sldId="260"/>
            <ac:spMk id="13" creationId="{6839746D-4683-425A-8474-D70B8D2B333A}"/>
          </ac:spMkLst>
        </pc:spChg>
      </pc:sldChg>
    </pc:docChg>
  </pc:docChgLst>
  <pc:docChgLst>
    <pc:chgData name="Lynne Hughes" userId="618d8467-7298-4e00-be74-715217c53e63" providerId="ADAL" clId="{179F23D3-AF0B-4A4C-BC81-0685AA255B42}"/>
    <pc:docChg chg="undo custSel addSld modSld modSection">
      <pc:chgData name="Lynne Hughes" userId="618d8467-7298-4e00-be74-715217c53e63" providerId="ADAL" clId="{179F23D3-AF0B-4A4C-BC81-0685AA255B42}" dt="2021-06-07T15:30:54.848" v="97" actId="26606"/>
      <pc:docMkLst>
        <pc:docMk/>
      </pc:docMkLst>
      <pc:sldChg chg="delSp modSp mod">
        <pc:chgData name="Lynne Hughes" userId="618d8467-7298-4e00-be74-715217c53e63" providerId="ADAL" clId="{179F23D3-AF0B-4A4C-BC81-0685AA255B42}" dt="2021-06-07T15:26:00.822" v="59" actId="1076"/>
        <pc:sldMkLst>
          <pc:docMk/>
          <pc:sldMk cId="4150764718" sldId="260"/>
        </pc:sldMkLst>
        <pc:spChg chg="del mod">
          <ac:chgData name="Lynne Hughes" userId="618d8467-7298-4e00-be74-715217c53e63" providerId="ADAL" clId="{179F23D3-AF0B-4A4C-BC81-0685AA255B42}" dt="2021-06-07T15:25:07.442" v="52"/>
          <ac:spMkLst>
            <pc:docMk/>
            <pc:sldMk cId="4150764718" sldId="260"/>
            <ac:spMk id="3" creationId="{F0FEE5CB-C351-4B58-95C1-5AB647BB7E4B}"/>
          </ac:spMkLst>
        </pc:spChg>
        <pc:spChg chg="mod">
          <ac:chgData name="Lynne Hughes" userId="618d8467-7298-4e00-be74-715217c53e63" providerId="ADAL" clId="{179F23D3-AF0B-4A4C-BC81-0685AA255B42}" dt="2021-06-07T15:25:32.705" v="54" actId="1076"/>
          <ac:spMkLst>
            <pc:docMk/>
            <pc:sldMk cId="4150764718" sldId="260"/>
            <ac:spMk id="8" creationId="{AB8ABC51-89FD-4751-8B4A-8CECDFE0D025}"/>
          </ac:spMkLst>
        </pc:spChg>
        <pc:spChg chg="mod">
          <ac:chgData name="Lynne Hughes" userId="618d8467-7298-4e00-be74-715217c53e63" providerId="ADAL" clId="{179F23D3-AF0B-4A4C-BC81-0685AA255B42}" dt="2021-06-07T15:25:43.156" v="57" actId="1076"/>
          <ac:spMkLst>
            <pc:docMk/>
            <pc:sldMk cId="4150764718" sldId="260"/>
            <ac:spMk id="9" creationId="{83371DC8-B232-4318-9D09-A82F414FF00D}"/>
          </ac:spMkLst>
        </pc:spChg>
        <pc:spChg chg="mod">
          <ac:chgData name="Lynne Hughes" userId="618d8467-7298-4e00-be74-715217c53e63" providerId="ADAL" clId="{179F23D3-AF0B-4A4C-BC81-0685AA255B42}" dt="2021-06-07T15:26:00.822" v="59" actId="1076"/>
          <ac:spMkLst>
            <pc:docMk/>
            <pc:sldMk cId="4150764718" sldId="260"/>
            <ac:spMk id="10" creationId="{A9A47399-4324-4923-A05C-D91583E41A72}"/>
          </ac:spMkLst>
        </pc:spChg>
        <pc:spChg chg="mod">
          <ac:chgData name="Lynne Hughes" userId="618d8467-7298-4e00-be74-715217c53e63" providerId="ADAL" clId="{179F23D3-AF0B-4A4C-BC81-0685AA255B42}" dt="2021-06-07T15:25:02.515" v="49" actId="1076"/>
          <ac:spMkLst>
            <pc:docMk/>
            <pc:sldMk cId="4150764718" sldId="260"/>
            <ac:spMk id="11" creationId="{CB554FEE-A0A1-4DB9-B581-AC53B1DB1E7E}"/>
          </ac:spMkLst>
        </pc:spChg>
        <pc:spChg chg="del mod">
          <ac:chgData name="Lynne Hughes" userId="618d8467-7298-4e00-be74-715217c53e63" providerId="ADAL" clId="{179F23D3-AF0B-4A4C-BC81-0685AA255B42}" dt="2021-06-07T15:24:31.688" v="43"/>
          <ac:spMkLst>
            <pc:docMk/>
            <pc:sldMk cId="4150764718" sldId="260"/>
            <ac:spMk id="13" creationId="{6839746D-4683-425A-8474-D70B8D2B333A}"/>
          </ac:spMkLst>
        </pc:spChg>
      </pc:sldChg>
      <pc:sldChg chg="addSp delSp modSp mod">
        <pc:chgData name="Lynne Hughes" userId="618d8467-7298-4e00-be74-715217c53e63" providerId="ADAL" clId="{179F23D3-AF0B-4A4C-BC81-0685AA255B42}" dt="2021-06-03T08:29:34.724" v="26" actId="255"/>
        <pc:sldMkLst>
          <pc:docMk/>
          <pc:sldMk cId="3092585467" sldId="273"/>
        </pc:sldMkLst>
        <pc:spChg chg="mod">
          <ac:chgData name="Lynne Hughes" userId="618d8467-7298-4e00-be74-715217c53e63" providerId="ADAL" clId="{179F23D3-AF0B-4A4C-BC81-0685AA255B42}" dt="2021-06-03T08:29:22.490" v="24" actId="27636"/>
          <ac:spMkLst>
            <pc:docMk/>
            <pc:sldMk cId="3092585467" sldId="273"/>
            <ac:spMk id="3" creationId="{CC4B2489-D9B3-4BEA-B6FD-AF47A9E44CC4}"/>
          </ac:spMkLst>
        </pc:spChg>
        <pc:spChg chg="mod">
          <ac:chgData name="Lynne Hughes" userId="618d8467-7298-4e00-be74-715217c53e63" providerId="ADAL" clId="{179F23D3-AF0B-4A4C-BC81-0685AA255B42}" dt="2021-06-03T08:29:34.724" v="26" actId="255"/>
          <ac:spMkLst>
            <pc:docMk/>
            <pc:sldMk cId="3092585467" sldId="273"/>
            <ac:spMk id="4" creationId="{BE0902B7-D8C5-4653-90B6-E299DF54D848}"/>
          </ac:spMkLst>
        </pc:spChg>
        <pc:spChg chg="add del">
          <ac:chgData name="Lynne Hughes" userId="618d8467-7298-4e00-be74-715217c53e63" providerId="ADAL" clId="{179F23D3-AF0B-4A4C-BC81-0685AA255B42}" dt="2021-06-03T08:28:01.578" v="1"/>
          <ac:spMkLst>
            <pc:docMk/>
            <pc:sldMk cId="3092585467" sldId="273"/>
            <ac:spMk id="5" creationId="{21F9DAD5-16FF-49A2-9FC6-FAC1DE300E7B}"/>
          </ac:spMkLst>
        </pc:spChg>
        <pc:spChg chg="add del">
          <ac:chgData name="Lynne Hughes" userId="618d8467-7298-4e00-be74-715217c53e63" providerId="ADAL" clId="{179F23D3-AF0B-4A4C-BC81-0685AA255B42}" dt="2021-06-03T08:28:10.068" v="4"/>
          <ac:spMkLst>
            <pc:docMk/>
            <pc:sldMk cId="3092585467" sldId="273"/>
            <ac:spMk id="6" creationId="{38672490-1A55-4D50-B756-ABD66239A93F}"/>
          </ac:spMkLst>
        </pc:spChg>
        <pc:spChg chg="add del">
          <ac:chgData name="Lynne Hughes" userId="618d8467-7298-4e00-be74-715217c53e63" providerId="ADAL" clId="{179F23D3-AF0B-4A4C-BC81-0685AA255B42}" dt="2021-06-03T08:28:16.278" v="6"/>
          <ac:spMkLst>
            <pc:docMk/>
            <pc:sldMk cId="3092585467" sldId="273"/>
            <ac:spMk id="7" creationId="{769DBCDA-9F99-4810-9A72-24DCC7C2F037}"/>
          </ac:spMkLst>
        </pc:spChg>
      </pc:sldChg>
      <pc:sldChg chg="addSp delSp modSp new mod setBg setClrOvrMap">
        <pc:chgData name="Lynne Hughes" userId="618d8467-7298-4e00-be74-715217c53e63" providerId="ADAL" clId="{179F23D3-AF0B-4A4C-BC81-0685AA255B42}" dt="2021-06-07T15:30:54.848" v="97" actId="26606"/>
        <pc:sldMkLst>
          <pc:docMk/>
          <pc:sldMk cId="4200972932" sldId="285"/>
        </pc:sldMkLst>
        <pc:spChg chg="del mod">
          <ac:chgData name="Lynne Hughes" userId="618d8467-7298-4e00-be74-715217c53e63" providerId="ADAL" clId="{179F23D3-AF0B-4A4C-BC81-0685AA255B42}" dt="2021-06-07T15:29:13.408" v="68"/>
          <ac:spMkLst>
            <pc:docMk/>
            <pc:sldMk cId="4200972932" sldId="285"/>
            <ac:spMk id="2" creationId="{ADABF630-B676-4A52-9763-4C15358BF6C1}"/>
          </ac:spMkLst>
        </pc:spChg>
        <pc:spChg chg="del mod">
          <ac:chgData name="Lynne Hughes" userId="618d8467-7298-4e00-be74-715217c53e63" providerId="ADAL" clId="{179F23D3-AF0B-4A4C-BC81-0685AA255B42}" dt="2021-06-07T15:29:13.408" v="68"/>
          <ac:spMkLst>
            <pc:docMk/>
            <pc:sldMk cId="4200972932" sldId="285"/>
            <ac:spMk id="3" creationId="{7E7DE7C1-439A-43AC-B458-FF774F80B9A7}"/>
          </ac:spMkLst>
        </pc:spChg>
        <pc:spChg chg="add mod">
          <ac:chgData name="Lynne Hughes" userId="618d8467-7298-4e00-be74-715217c53e63" providerId="ADAL" clId="{179F23D3-AF0B-4A4C-BC81-0685AA255B42}" dt="2021-06-07T15:30:54.848" v="97" actId="26606"/>
          <ac:spMkLst>
            <pc:docMk/>
            <pc:sldMk cId="4200972932" sldId="285"/>
            <ac:spMk id="4" creationId="{87FDAAF5-1C01-45AD-A3C1-BFE7C6FA9A64}"/>
          </ac:spMkLst>
        </pc:spChg>
        <pc:spChg chg="add mod">
          <ac:chgData name="Lynne Hughes" userId="618d8467-7298-4e00-be74-715217c53e63" providerId="ADAL" clId="{179F23D3-AF0B-4A4C-BC81-0685AA255B42}" dt="2021-06-07T15:30:54.848" v="97" actId="26606"/>
          <ac:spMkLst>
            <pc:docMk/>
            <pc:sldMk cId="4200972932" sldId="285"/>
            <ac:spMk id="5" creationId="{6C264CDE-C973-40E9-9FD5-41CDD36F3629}"/>
          </ac:spMkLst>
        </pc:spChg>
        <pc:spChg chg="add mod">
          <ac:chgData name="Lynne Hughes" userId="618d8467-7298-4e00-be74-715217c53e63" providerId="ADAL" clId="{179F23D3-AF0B-4A4C-BC81-0685AA255B42}" dt="2021-06-07T15:30:54.848" v="97" actId="26606"/>
          <ac:spMkLst>
            <pc:docMk/>
            <pc:sldMk cId="4200972932" sldId="285"/>
            <ac:spMk id="6" creationId="{39DB9843-97E7-4DED-BCC7-DD1DA455F398}"/>
          </ac:spMkLst>
        </pc:spChg>
        <pc:spChg chg="add">
          <ac:chgData name="Lynne Hughes" userId="618d8467-7298-4e00-be74-715217c53e63" providerId="ADAL" clId="{179F23D3-AF0B-4A4C-BC81-0685AA255B42}" dt="2021-06-07T15:30:54.848" v="97" actId="26606"/>
          <ac:spMkLst>
            <pc:docMk/>
            <pc:sldMk cId="4200972932" sldId="285"/>
            <ac:spMk id="11" creationId="{FEF085B8-A2C0-4A6F-B663-CCC56F3CD373}"/>
          </ac:spMkLst>
        </pc:spChg>
        <pc:spChg chg="add">
          <ac:chgData name="Lynne Hughes" userId="618d8467-7298-4e00-be74-715217c53e63" providerId="ADAL" clId="{179F23D3-AF0B-4A4C-BC81-0685AA255B42}" dt="2021-06-07T15:30:54.848" v="97" actId="26606"/>
          <ac:spMkLst>
            <pc:docMk/>
            <pc:sldMk cId="4200972932" sldId="285"/>
            <ac:spMk id="13" creationId="{2658F6D6-96E0-421A-96D6-3DF404008543}"/>
          </ac:spMkLst>
        </pc:spChg>
        <pc:spChg chg="add">
          <ac:chgData name="Lynne Hughes" userId="618d8467-7298-4e00-be74-715217c53e63" providerId="ADAL" clId="{179F23D3-AF0B-4A4C-BC81-0685AA255B42}" dt="2021-06-07T15:30:54.848" v="97" actId="26606"/>
          <ac:spMkLst>
            <pc:docMk/>
            <pc:sldMk cId="4200972932" sldId="285"/>
            <ac:spMk id="15" creationId="{3CF62545-93A0-4FD5-9B48-48DCA794CBA1}"/>
          </ac:spMkLst>
        </pc:spChg>
      </pc:sldChg>
    </pc:docChg>
  </pc:docChgLst>
  <pc:docChgLst>
    <pc:chgData name="Bronwen Hayes" userId="S::abs40d@bangor.ac.uk::7b26e03b-fb95-47b6-b286-1a6957b001fa" providerId="AD" clId="Web-{404D764C-387D-4125-93C3-03E36C7F7564}"/>
    <pc:docChg chg="modSld">
      <pc:chgData name="Bronwen Hayes" userId="S::abs40d@bangor.ac.uk::7b26e03b-fb95-47b6-b286-1a6957b001fa" providerId="AD" clId="Web-{404D764C-387D-4125-93C3-03E36C7F7564}" dt="2021-04-15T10:04:18.433" v="8" actId="1076"/>
      <pc:docMkLst>
        <pc:docMk/>
      </pc:docMkLst>
      <pc:sldChg chg="modSp">
        <pc:chgData name="Bronwen Hayes" userId="S::abs40d@bangor.ac.uk::7b26e03b-fb95-47b6-b286-1a6957b001fa" providerId="AD" clId="Web-{404D764C-387D-4125-93C3-03E36C7F7564}" dt="2021-04-15T10:04:18.433" v="8" actId="1076"/>
        <pc:sldMkLst>
          <pc:docMk/>
          <pc:sldMk cId="4150764718" sldId="260"/>
        </pc:sldMkLst>
        <pc:spChg chg="mod">
          <ac:chgData name="Bronwen Hayes" userId="S::abs40d@bangor.ac.uk::7b26e03b-fb95-47b6-b286-1a6957b001fa" providerId="AD" clId="Web-{404D764C-387D-4125-93C3-03E36C7F7564}" dt="2021-04-15T10:03:19.728" v="6" actId="20577"/>
          <ac:spMkLst>
            <pc:docMk/>
            <pc:sldMk cId="4150764718" sldId="260"/>
            <ac:spMk id="8" creationId="{AB8ABC51-89FD-4751-8B4A-8CECDFE0D025}"/>
          </ac:spMkLst>
        </pc:spChg>
        <pc:spChg chg="mod">
          <ac:chgData name="Bronwen Hayes" userId="S::abs40d@bangor.ac.uk::7b26e03b-fb95-47b6-b286-1a6957b001fa" providerId="AD" clId="Web-{404D764C-387D-4125-93C3-03E36C7F7564}" dt="2021-04-15T10:04:09.026" v="7" actId="1076"/>
          <ac:spMkLst>
            <pc:docMk/>
            <pc:sldMk cId="4150764718" sldId="260"/>
            <ac:spMk id="10" creationId="{A9A47399-4324-4923-A05C-D91583E41A72}"/>
          </ac:spMkLst>
        </pc:spChg>
        <pc:spChg chg="mod">
          <ac:chgData name="Bronwen Hayes" userId="S::abs40d@bangor.ac.uk::7b26e03b-fb95-47b6-b286-1a6957b001fa" providerId="AD" clId="Web-{404D764C-387D-4125-93C3-03E36C7F7564}" dt="2021-04-15T10:04:18.433" v="8" actId="1076"/>
          <ac:spMkLst>
            <pc:docMk/>
            <pc:sldMk cId="4150764718" sldId="260"/>
            <ac:spMk id="13" creationId="{6839746D-4683-425A-8474-D70B8D2B333A}"/>
          </ac:spMkLst>
        </pc:spChg>
      </pc:sldChg>
    </pc:docChg>
  </pc:docChgLst>
  <pc:docChgLst>
    <pc:chgData name="Jenny Amphaeris" userId="S::els623@bangor.ac.uk::cc585b9e-b458-4133-a512-81629bc35905" providerId="AD" clId="Web-{A99027B5-800F-6B90-2B16-BECE55CF4406}"/>
    <pc:docChg chg="modSld">
      <pc:chgData name="Jenny Amphaeris" userId="S::els623@bangor.ac.uk::cc585b9e-b458-4133-a512-81629bc35905" providerId="AD" clId="Web-{A99027B5-800F-6B90-2B16-BECE55CF4406}" dt="2020-07-23T09:27:16.690" v="1" actId="20577"/>
      <pc:docMkLst>
        <pc:docMk/>
      </pc:docMkLst>
      <pc:sldChg chg="modSp">
        <pc:chgData name="Jenny Amphaeris" userId="S::els623@bangor.ac.uk::cc585b9e-b458-4133-a512-81629bc35905" providerId="AD" clId="Web-{A99027B5-800F-6B90-2B16-BECE55CF4406}" dt="2020-07-23T09:27:16.690" v="1" actId="20577"/>
        <pc:sldMkLst>
          <pc:docMk/>
          <pc:sldMk cId="985435561" sldId="283"/>
        </pc:sldMkLst>
        <pc:spChg chg="mod">
          <ac:chgData name="Jenny Amphaeris" userId="S::els623@bangor.ac.uk::cc585b9e-b458-4133-a512-81629bc35905" providerId="AD" clId="Web-{A99027B5-800F-6B90-2B16-BECE55CF4406}" dt="2020-07-23T09:27:16.690" v="1" actId="20577"/>
          <ac:spMkLst>
            <pc:docMk/>
            <pc:sldMk cId="985435561" sldId="283"/>
            <ac:spMk id="3" creationId="{C6E93325-BDB9-4EF5-ADF4-55914FF5077E}"/>
          </ac:spMkLst>
        </pc:spChg>
      </pc:sldChg>
    </pc:docChg>
  </pc:docChgLst>
  <pc:docChgLst>
    <pc:chgData name="Lynne Hughes" userId="618d8467-7298-4e00-be74-715217c53e63" providerId="ADAL" clId="{9205ACD9-6D2F-4E9F-894C-60C8A8070930}"/>
    <pc:docChg chg="custSel modSld">
      <pc:chgData name="Lynne Hughes" userId="618d8467-7298-4e00-be74-715217c53e63" providerId="ADAL" clId="{9205ACD9-6D2F-4E9F-894C-60C8A8070930}" dt="2020-07-23T08:13:28.680" v="92" actId="20577"/>
      <pc:docMkLst>
        <pc:docMk/>
      </pc:docMkLst>
      <pc:sldChg chg="modSp">
        <pc:chgData name="Lynne Hughes" userId="618d8467-7298-4e00-be74-715217c53e63" providerId="ADAL" clId="{9205ACD9-6D2F-4E9F-894C-60C8A8070930}" dt="2020-07-23T08:12:41.815" v="13" actId="27636"/>
        <pc:sldMkLst>
          <pc:docMk/>
          <pc:sldMk cId="1770548331" sldId="256"/>
        </pc:sldMkLst>
        <pc:spChg chg="mod">
          <ac:chgData name="Lynne Hughes" userId="618d8467-7298-4e00-be74-715217c53e63" providerId="ADAL" clId="{9205ACD9-6D2F-4E9F-894C-60C8A8070930}" dt="2020-07-23T08:12:41.815" v="13" actId="27636"/>
          <ac:spMkLst>
            <pc:docMk/>
            <pc:sldMk cId="1770548331" sldId="256"/>
            <ac:spMk id="7" creationId="{96EA410A-D935-46E5-834E-655B72A7BE8D}"/>
          </ac:spMkLst>
        </pc:spChg>
      </pc:sldChg>
      <pc:sldChg chg="modSp">
        <pc:chgData name="Lynne Hughes" userId="618d8467-7298-4e00-be74-715217c53e63" providerId="ADAL" clId="{9205ACD9-6D2F-4E9F-894C-60C8A8070930}" dt="2020-07-23T08:12:41.904" v="16" actId="27636"/>
        <pc:sldMkLst>
          <pc:docMk/>
          <pc:sldMk cId="3092585467" sldId="273"/>
        </pc:sldMkLst>
        <pc:spChg chg="mod">
          <ac:chgData name="Lynne Hughes" userId="618d8467-7298-4e00-be74-715217c53e63" providerId="ADAL" clId="{9205ACD9-6D2F-4E9F-894C-60C8A8070930}" dt="2020-07-23T08:12:41.900" v="15" actId="27636"/>
          <ac:spMkLst>
            <pc:docMk/>
            <pc:sldMk cId="3092585467" sldId="273"/>
            <ac:spMk id="3" creationId="{CC4B2489-D9B3-4BEA-B6FD-AF47A9E44CC4}"/>
          </ac:spMkLst>
        </pc:spChg>
        <pc:spChg chg="mod">
          <ac:chgData name="Lynne Hughes" userId="618d8467-7298-4e00-be74-715217c53e63" providerId="ADAL" clId="{9205ACD9-6D2F-4E9F-894C-60C8A8070930}" dt="2020-07-23T08:12:41.904" v="16" actId="27636"/>
          <ac:spMkLst>
            <pc:docMk/>
            <pc:sldMk cId="3092585467" sldId="273"/>
            <ac:spMk id="4" creationId="{BE0902B7-D8C5-4653-90B6-E299DF54D848}"/>
          </ac:spMkLst>
        </pc:spChg>
      </pc:sldChg>
      <pc:sldChg chg="addSp delSp modSp">
        <pc:chgData name="Lynne Hughes" userId="618d8467-7298-4e00-be74-715217c53e63" providerId="ADAL" clId="{9205ACD9-6D2F-4E9F-894C-60C8A8070930}" dt="2020-07-23T08:13:28.680" v="92" actId="20577"/>
        <pc:sldMkLst>
          <pc:docMk/>
          <pc:sldMk cId="3575078633" sldId="276"/>
        </pc:sldMkLst>
        <pc:spChg chg="mod">
          <ac:chgData name="Lynne Hughes" userId="618d8467-7298-4e00-be74-715217c53e63" providerId="ADAL" clId="{9205ACD9-6D2F-4E9F-894C-60C8A8070930}" dt="2020-07-23T08:13:28.680" v="92" actId="20577"/>
          <ac:spMkLst>
            <pc:docMk/>
            <pc:sldMk cId="3575078633" sldId="276"/>
            <ac:spMk id="3" creationId="{EEDBB71D-D683-4702-828A-B5958B63BC7D}"/>
          </ac:spMkLst>
        </pc:spChg>
        <pc:spChg chg="add del mod">
          <ac:chgData name="Lynne Hughes" userId="618d8467-7298-4e00-be74-715217c53e63" providerId="ADAL" clId="{9205ACD9-6D2F-4E9F-894C-60C8A8070930}" dt="2020-07-23T08:12:15.761" v="5"/>
          <ac:spMkLst>
            <pc:docMk/>
            <pc:sldMk cId="3575078633" sldId="276"/>
            <ac:spMk id="4" creationId="{6BE91688-4C96-45DC-813E-00DE9B0AD929}"/>
          </ac:spMkLst>
        </pc:spChg>
        <pc:spChg chg="add del mod">
          <ac:chgData name="Lynne Hughes" userId="618d8467-7298-4e00-be74-715217c53e63" providerId="ADAL" clId="{9205ACD9-6D2F-4E9F-894C-60C8A8070930}" dt="2020-07-23T08:12:22.253" v="11"/>
          <ac:spMkLst>
            <pc:docMk/>
            <pc:sldMk cId="3575078633" sldId="276"/>
            <ac:spMk id="5" creationId="{3A58542A-94C6-42C2-AE29-FE1C12EA8004}"/>
          </ac:spMkLst>
        </pc:spChg>
      </pc:sldChg>
      <pc:sldChg chg="modSp">
        <pc:chgData name="Lynne Hughes" userId="618d8467-7298-4e00-be74-715217c53e63" providerId="ADAL" clId="{9205ACD9-6D2F-4E9F-894C-60C8A8070930}" dt="2020-07-23T08:12:41.864" v="14" actId="27636"/>
        <pc:sldMkLst>
          <pc:docMk/>
          <pc:sldMk cId="734490366" sldId="280"/>
        </pc:sldMkLst>
        <pc:spChg chg="mod">
          <ac:chgData name="Lynne Hughes" userId="618d8467-7298-4e00-be74-715217c53e63" providerId="ADAL" clId="{9205ACD9-6D2F-4E9F-894C-60C8A8070930}" dt="2020-07-23T08:12:41.864" v="14" actId="27636"/>
          <ac:spMkLst>
            <pc:docMk/>
            <pc:sldMk cId="734490366" sldId="280"/>
            <ac:spMk id="3" creationId="{7D975839-07EA-4E78-BEB0-B81C6003F61F}"/>
          </ac:spMkLst>
        </pc:spChg>
      </pc:sldChg>
    </pc:docChg>
  </pc:docChgLst>
  <pc:docChgLst>
    <pc:chgData name="Lynne Hughes" userId="618d8467-7298-4e00-be74-715217c53e63" providerId="ADAL" clId="{836DEE66-A0C2-4422-AF08-C74A5C56EC88}"/>
    <pc:docChg chg="undo custSel modSld">
      <pc:chgData name="Lynne Hughes" userId="618d8467-7298-4e00-be74-715217c53e63" providerId="ADAL" clId="{836DEE66-A0C2-4422-AF08-C74A5C56EC88}" dt="2021-04-13T10:24:24.626" v="907" actId="20577"/>
      <pc:docMkLst>
        <pc:docMk/>
      </pc:docMkLst>
      <pc:sldChg chg="modSp mod">
        <pc:chgData name="Lynne Hughes" userId="618d8467-7298-4e00-be74-715217c53e63" providerId="ADAL" clId="{836DEE66-A0C2-4422-AF08-C74A5C56EC88}" dt="2021-04-13T10:24:24.626" v="907" actId="20577"/>
        <pc:sldMkLst>
          <pc:docMk/>
          <pc:sldMk cId="1770548331" sldId="256"/>
        </pc:sldMkLst>
        <pc:spChg chg="mod">
          <ac:chgData name="Lynne Hughes" userId="618d8467-7298-4e00-be74-715217c53e63" providerId="ADAL" clId="{836DEE66-A0C2-4422-AF08-C74A5C56EC88}" dt="2021-04-13T09:55:39.781" v="32" actId="20577"/>
          <ac:spMkLst>
            <pc:docMk/>
            <pc:sldMk cId="1770548331" sldId="256"/>
            <ac:spMk id="6" creationId="{36B9C88C-B5B4-4762-A929-AD6F4334E7FA}"/>
          </ac:spMkLst>
        </pc:spChg>
        <pc:spChg chg="mod">
          <ac:chgData name="Lynne Hughes" userId="618d8467-7298-4e00-be74-715217c53e63" providerId="ADAL" clId="{836DEE66-A0C2-4422-AF08-C74A5C56EC88}" dt="2021-04-13T10:24:24.626" v="907" actId="20577"/>
          <ac:spMkLst>
            <pc:docMk/>
            <pc:sldMk cId="1770548331" sldId="256"/>
            <ac:spMk id="7" creationId="{96EA410A-D935-46E5-834E-655B72A7BE8D}"/>
          </ac:spMkLst>
        </pc:spChg>
      </pc:sldChg>
      <pc:sldChg chg="modSp mod">
        <pc:chgData name="Lynne Hughes" userId="618d8467-7298-4e00-be74-715217c53e63" providerId="ADAL" clId="{836DEE66-A0C2-4422-AF08-C74A5C56EC88}" dt="2021-04-13T10:00:42.416" v="196" actId="20577"/>
        <pc:sldMkLst>
          <pc:docMk/>
          <pc:sldMk cId="3283734954" sldId="257"/>
        </pc:sldMkLst>
        <pc:spChg chg="mod">
          <ac:chgData name="Lynne Hughes" userId="618d8467-7298-4e00-be74-715217c53e63" providerId="ADAL" clId="{836DEE66-A0C2-4422-AF08-C74A5C56EC88}" dt="2021-04-13T10:00:42.416" v="196" actId="20577"/>
          <ac:spMkLst>
            <pc:docMk/>
            <pc:sldMk cId="3283734954" sldId="257"/>
            <ac:spMk id="6" creationId="{DD77C000-7C00-4B71-80B3-EEFAE47881A1}"/>
          </ac:spMkLst>
        </pc:spChg>
      </pc:sldChg>
      <pc:sldChg chg="modSp mod">
        <pc:chgData name="Lynne Hughes" userId="618d8467-7298-4e00-be74-715217c53e63" providerId="ADAL" clId="{836DEE66-A0C2-4422-AF08-C74A5C56EC88}" dt="2021-04-13T10:04:22.580" v="304" actId="20577"/>
        <pc:sldMkLst>
          <pc:docMk/>
          <pc:sldMk cId="2833472391" sldId="259"/>
        </pc:sldMkLst>
        <pc:spChg chg="mod">
          <ac:chgData name="Lynne Hughes" userId="618d8467-7298-4e00-be74-715217c53e63" providerId="ADAL" clId="{836DEE66-A0C2-4422-AF08-C74A5C56EC88}" dt="2021-04-13T10:04:22.580" v="304" actId="20577"/>
          <ac:spMkLst>
            <pc:docMk/>
            <pc:sldMk cId="2833472391" sldId="259"/>
            <ac:spMk id="4" creationId="{E7163E91-0BD3-4D07-BBCA-7698296066EE}"/>
          </ac:spMkLst>
        </pc:spChg>
      </pc:sldChg>
      <pc:sldChg chg="addSp modSp mod">
        <pc:chgData name="Lynne Hughes" userId="618d8467-7298-4e00-be74-715217c53e63" providerId="ADAL" clId="{836DEE66-A0C2-4422-AF08-C74A5C56EC88}" dt="2021-04-13T10:24:18.473" v="905" actId="20577"/>
        <pc:sldMkLst>
          <pc:docMk/>
          <pc:sldMk cId="4150764718" sldId="260"/>
        </pc:sldMkLst>
        <pc:spChg chg="add mod">
          <ac:chgData name="Lynne Hughes" userId="618d8467-7298-4e00-be74-715217c53e63" providerId="ADAL" clId="{836DEE66-A0C2-4422-AF08-C74A5C56EC88}" dt="2021-04-13T10:13:48.633" v="537"/>
          <ac:spMkLst>
            <pc:docMk/>
            <pc:sldMk cId="4150764718" sldId="260"/>
            <ac:spMk id="3" creationId="{F0FEE5CB-C351-4B58-95C1-5AB647BB7E4B}"/>
          </ac:spMkLst>
        </pc:spChg>
        <pc:spChg chg="mod">
          <ac:chgData name="Lynne Hughes" userId="618d8467-7298-4e00-be74-715217c53e63" providerId="ADAL" clId="{836DEE66-A0C2-4422-AF08-C74A5C56EC88}" dt="2021-04-13T10:06:53.906" v="358" actId="14100"/>
          <ac:spMkLst>
            <pc:docMk/>
            <pc:sldMk cId="4150764718" sldId="260"/>
            <ac:spMk id="8" creationId="{AB8ABC51-89FD-4751-8B4A-8CECDFE0D025}"/>
          </ac:spMkLst>
        </pc:spChg>
        <pc:spChg chg="mod">
          <ac:chgData name="Lynne Hughes" userId="618d8467-7298-4e00-be74-715217c53e63" providerId="ADAL" clId="{836DEE66-A0C2-4422-AF08-C74A5C56EC88}" dt="2021-04-13T10:06:50.075" v="357" actId="14100"/>
          <ac:spMkLst>
            <pc:docMk/>
            <pc:sldMk cId="4150764718" sldId="260"/>
            <ac:spMk id="9" creationId="{83371DC8-B232-4318-9D09-A82F414FF00D}"/>
          </ac:spMkLst>
        </pc:spChg>
        <pc:spChg chg="mod">
          <ac:chgData name="Lynne Hughes" userId="618d8467-7298-4e00-be74-715217c53e63" providerId="ADAL" clId="{836DEE66-A0C2-4422-AF08-C74A5C56EC88}" dt="2021-04-13T10:07:04.937" v="360" actId="14100"/>
          <ac:spMkLst>
            <pc:docMk/>
            <pc:sldMk cId="4150764718" sldId="260"/>
            <ac:spMk id="10" creationId="{A9A47399-4324-4923-A05C-D91583E41A72}"/>
          </ac:spMkLst>
        </pc:spChg>
        <pc:spChg chg="mod">
          <ac:chgData name="Lynne Hughes" userId="618d8467-7298-4e00-be74-715217c53e63" providerId="ADAL" clId="{836DEE66-A0C2-4422-AF08-C74A5C56EC88}" dt="2021-04-13T10:07:11.457" v="362" actId="14100"/>
          <ac:spMkLst>
            <pc:docMk/>
            <pc:sldMk cId="4150764718" sldId="260"/>
            <ac:spMk id="11" creationId="{CB554FEE-A0A1-4DB9-B581-AC53B1DB1E7E}"/>
          </ac:spMkLst>
        </pc:spChg>
        <pc:spChg chg="mod">
          <ac:chgData name="Lynne Hughes" userId="618d8467-7298-4e00-be74-715217c53e63" providerId="ADAL" clId="{836DEE66-A0C2-4422-AF08-C74A5C56EC88}" dt="2021-04-13T10:24:18.473" v="905" actId="20577"/>
          <ac:spMkLst>
            <pc:docMk/>
            <pc:sldMk cId="4150764718" sldId="260"/>
            <ac:spMk id="12" creationId="{ABA92C82-1129-44C5-950B-520795467F14}"/>
          </ac:spMkLst>
        </pc:spChg>
        <pc:spChg chg="add mod">
          <ac:chgData name="Lynne Hughes" userId="618d8467-7298-4e00-be74-715217c53e63" providerId="ADAL" clId="{836DEE66-A0C2-4422-AF08-C74A5C56EC88}" dt="2021-04-13T10:08:46.945" v="419"/>
          <ac:spMkLst>
            <pc:docMk/>
            <pc:sldMk cId="4150764718" sldId="260"/>
            <ac:spMk id="13" creationId="{6839746D-4683-425A-8474-D70B8D2B333A}"/>
          </ac:spMkLst>
        </pc:spChg>
      </pc:sldChg>
      <pc:sldChg chg="modSp mod">
        <pc:chgData name="Lynne Hughes" userId="618d8467-7298-4e00-be74-715217c53e63" providerId="ADAL" clId="{836DEE66-A0C2-4422-AF08-C74A5C56EC88}" dt="2021-04-13T10:22:47.626" v="845" actId="20577"/>
        <pc:sldMkLst>
          <pc:docMk/>
          <pc:sldMk cId="4165562305" sldId="270"/>
        </pc:sldMkLst>
        <pc:spChg chg="mod">
          <ac:chgData name="Lynne Hughes" userId="618d8467-7298-4e00-be74-715217c53e63" providerId="ADAL" clId="{836DEE66-A0C2-4422-AF08-C74A5C56EC88}" dt="2021-04-13T10:22:47.626" v="845" actId="20577"/>
          <ac:spMkLst>
            <pc:docMk/>
            <pc:sldMk cId="4165562305" sldId="270"/>
            <ac:spMk id="3" creationId="{909361AD-ED64-4986-B81B-20148148C88B}"/>
          </ac:spMkLst>
        </pc:spChg>
      </pc:sldChg>
      <pc:sldChg chg="modSp mod">
        <pc:chgData name="Lynne Hughes" userId="618d8467-7298-4e00-be74-715217c53e63" providerId="ADAL" clId="{836DEE66-A0C2-4422-AF08-C74A5C56EC88}" dt="2021-04-13T10:14:33.272" v="569" actId="20577"/>
        <pc:sldMkLst>
          <pc:docMk/>
          <pc:sldMk cId="582837152" sldId="272"/>
        </pc:sldMkLst>
        <pc:spChg chg="mod">
          <ac:chgData name="Lynne Hughes" userId="618d8467-7298-4e00-be74-715217c53e63" providerId="ADAL" clId="{836DEE66-A0C2-4422-AF08-C74A5C56EC88}" dt="2021-04-13T10:14:33.272" v="569" actId="20577"/>
          <ac:spMkLst>
            <pc:docMk/>
            <pc:sldMk cId="582837152" sldId="272"/>
            <ac:spMk id="3" creationId="{E5C71B33-C973-4E39-B0FE-46B94763E5F4}"/>
          </ac:spMkLst>
        </pc:spChg>
      </pc:sldChg>
      <pc:sldChg chg="modSp mod">
        <pc:chgData name="Lynne Hughes" userId="618d8467-7298-4e00-be74-715217c53e63" providerId="ADAL" clId="{836DEE66-A0C2-4422-AF08-C74A5C56EC88}" dt="2021-04-13T10:16:10.354" v="603" actId="20577"/>
        <pc:sldMkLst>
          <pc:docMk/>
          <pc:sldMk cId="18103129" sldId="274"/>
        </pc:sldMkLst>
        <pc:spChg chg="mod">
          <ac:chgData name="Lynne Hughes" userId="618d8467-7298-4e00-be74-715217c53e63" providerId="ADAL" clId="{836DEE66-A0C2-4422-AF08-C74A5C56EC88}" dt="2021-04-13T10:16:10.354" v="603" actId="20577"/>
          <ac:spMkLst>
            <pc:docMk/>
            <pc:sldMk cId="18103129" sldId="274"/>
            <ac:spMk id="3" creationId="{ABD9CD09-0F78-4448-9CA2-C8C412C8DDA7}"/>
          </ac:spMkLst>
        </pc:spChg>
      </pc:sldChg>
      <pc:sldChg chg="modSp mod">
        <pc:chgData name="Lynne Hughes" userId="618d8467-7298-4e00-be74-715217c53e63" providerId="ADAL" clId="{836DEE66-A0C2-4422-AF08-C74A5C56EC88}" dt="2021-04-13T10:18:25.331" v="716" actId="20577"/>
        <pc:sldMkLst>
          <pc:docMk/>
          <pc:sldMk cId="3575078633" sldId="276"/>
        </pc:sldMkLst>
        <pc:spChg chg="mod">
          <ac:chgData name="Lynne Hughes" userId="618d8467-7298-4e00-be74-715217c53e63" providerId="ADAL" clId="{836DEE66-A0C2-4422-AF08-C74A5C56EC88}" dt="2021-04-13T10:18:25.331" v="716" actId="20577"/>
          <ac:spMkLst>
            <pc:docMk/>
            <pc:sldMk cId="3575078633" sldId="276"/>
            <ac:spMk id="3" creationId="{EEDBB71D-D683-4702-828A-B5958B63BC7D}"/>
          </ac:spMkLst>
        </pc:spChg>
      </pc:sldChg>
      <pc:sldChg chg="modSp mod">
        <pc:chgData name="Lynne Hughes" userId="618d8467-7298-4e00-be74-715217c53e63" providerId="ADAL" clId="{836DEE66-A0C2-4422-AF08-C74A5C56EC88}" dt="2021-04-13T10:19:19.671" v="729" actId="20577"/>
        <pc:sldMkLst>
          <pc:docMk/>
          <pc:sldMk cId="4286234858" sldId="279"/>
        </pc:sldMkLst>
        <pc:spChg chg="mod">
          <ac:chgData name="Lynne Hughes" userId="618d8467-7298-4e00-be74-715217c53e63" providerId="ADAL" clId="{836DEE66-A0C2-4422-AF08-C74A5C56EC88}" dt="2021-04-13T10:19:19.671" v="729" actId="20577"/>
          <ac:spMkLst>
            <pc:docMk/>
            <pc:sldMk cId="4286234858" sldId="279"/>
            <ac:spMk id="3" creationId="{28A3905F-E3EE-4F44-A8D3-D7A0BD3B3808}"/>
          </ac:spMkLst>
        </pc:spChg>
      </pc:sldChg>
      <pc:sldChg chg="modSp mod">
        <pc:chgData name="Lynne Hughes" userId="618d8467-7298-4e00-be74-715217c53e63" providerId="ADAL" clId="{836DEE66-A0C2-4422-AF08-C74A5C56EC88}" dt="2021-04-13T10:03:48.567" v="297" actId="20577"/>
        <pc:sldMkLst>
          <pc:docMk/>
          <pc:sldMk cId="734490366" sldId="280"/>
        </pc:sldMkLst>
        <pc:spChg chg="mod">
          <ac:chgData name="Lynne Hughes" userId="618d8467-7298-4e00-be74-715217c53e63" providerId="ADAL" clId="{836DEE66-A0C2-4422-AF08-C74A5C56EC88}" dt="2021-04-13T10:03:48.567" v="297" actId="20577"/>
          <ac:spMkLst>
            <pc:docMk/>
            <pc:sldMk cId="734490366" sldId="280"/>
            <ac:spMk id="3" creationId="{7D975839-07EA-4E78-BEB0-B81C6003F61F}"/>
          </ac:spMkLst>
        </pc:spChg>
      </pc:sldChg>
      <pc:sldChg chg="modSp mod">
        <pc:chgData name="Lynne Hughes" userId="618d8467-7298-4e00-be74-715217c53e63" providerId="ADAL" clId="{836DEE66-A0C2-4422-AF08-C74A5C56EC88}" dt="2021-04-13T10:22:20.155" v="829" actId="20577"/>
        <pc:sldMkLst>
          <pc:docMk/>
          <pc:sldMk cId="3394757570" sldId="281"/>
        </pc:sldMkLst>
        <pc:spChg chg="mod">
          <ac:chgData name="Lynne Hughes" userId="618d8467-7298-4e00-be74-715217c53e63" providerId="ADAL" clId="{836DEE66-A0C2-4422-AF08-C74A5C56EC88}" dt="2021-04-13T10:22:20.155" v="829" actId="20577"/>
          <ac:spMkLst>
            <pc:docMk/>
            <pc:sldMk cId="3394757570" sldId="281"/>
            <ac:spMk id="3" creationId="{9240C72C-FD9B-49A9-9AA9-1510ABF37CCA}"/>
          </ac:spMkLst>
        </pc:spChg>
      </pc:sldChg>
      <pc:sldChg chg="modSp mod">
        <pc:chgData name="Lynne Hughes" userId="618d8467-7298-4e00-be74-715217c53e63" providerId="ADAL" clId="{836DEE66-A0C2-4422-AF08-C74A5C56EC88}" dt="2021-04-13T10:06:07.811" v="356" actId="20577"/>
        <pc:sldMkLst>
          <pc:docMk/>
          <pc:sldMk cId="985435561" sldId="283"/>
        </pc:sldMkLst>
        <pc:spChg chg="mod">
          <ac:chgData name="Lynne Hughes" userId="618d8467-7298-4e00-be74-715217c53e63" providerId="ADAL" clId="{836DEE66-A0C2-4422-AF08-C74A5C56EC88}" dt="2021-04-13T10:06:07.811" v="356" actId="20577"/>
          <ac:spMkLst>
            <pc:docMk/>
            <pc:sldMk cId="985435561" sldId="283"/>
            <ac:spMk id="3" creationId="{C6E93325-BDB9-4EF5-ADF4-55914FF5077E}"/>
          </ac:spMkLst>
        </pc:spChg>
      </pc:sldChg>
    </pc:docChg>
  </pc:docChgLst>
  <pc:docChgLst>
    <pc:chgData name="Jenny Amphaeris" userId="S::els623@bangor.ac.uk::cc585b9e-b458-4133-a512-81629bc35905" providerId="AD" clId="Web-{59DB5A9D-B288-5854-3825-EFAD28F1BE6C}"/>
    <pc:docChg chg="modSld">
      <pc:chgData name="Jenny Amphaeris" userId="S::els623@bangor.ac.uk::cc585b9e-b458-4133-a512-81629bc35905" providerId="AD" clId="Web-{59DB5A9D-B288-5854-3825-EFAD28F1BE6C}" dt="2020-07-23T09:53:10.957" v="3" actId="20577"/>
      <pc:docMkLst>
        <pc:docMk/>
      </pc:docMkLst>
      <pc:sldChg chg="modSp">
        <pc:chgData name="Jenny Amphaeris" userId="S::els623@bangor.ac.uk::cc585b9e-b458-4133-a512-81629bc35905" providerId="AD" clId="Web-{59DB5A9D-B288-5854-3825-EFAD28F1BE6C}" dt="2020-07-23T09:53:10.957" v="3" actId="20577"/>
        <pc:sldMkLst>
          <pc:docMk/>
          <pc:sldMk cId="985435561" sldId="283"/>
        </pc:sldMkLst>
        <pc:spChg chg="mod">
          <ac:chgData name="Jenny Amphaeris" userId="S::els623@bangor.ac.uk::cc585b9e-b458-4133-a512-81629bc35905" providerId="AD" clId="Web-{59DB5A9D-B288-5854-3825-EFAD28F1BE6C}" dt="2020-07-23T09:53:10.957" v="3" actId="20577"/>
          <ac:spMkLst>
            <pc:docMk/>
            <pc:sldMk cId="985435561" sldId="283"/>
            <ac:spMk id="3" creationId="{C6E93325-BDB9-4EF5-ADF4-55914FF5077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B7DA01-5903-4B5D-9B41-B5B942B6772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507C9ED-B7F8-4E69-ADC0-E55CFFA2D353}" type="parTrans" cxnId="{18155D59-3075-4745-BDCD-33697AE482BD}">
      <dgm:prSet/>
      <dgm:spPr/>
      <dgm:t>
        <a:bodyPr/>
        <a:lstStyle/>
        <a:p>
          <a:endParaRPr lang="en-US"/>
        </a:p>
      </dgm:t>
    </dgm:pt>
    <dgm:pt modelId="{E7EEC275-F26F-4B78-9231-43EED8B254FB}">
      <dgm:prSet custT="1"/>
      <dgm:spPr/>
      <dgm:t>
        <a:bodyPr/>
        <a:lstStyle/>
        <a:p>
          <a:r>
            <a:rPr lang="cy-GB" sz="1900" b="0" i="0" u="none" strike="noStrike" cap="none" baseline="0">
              <a:solidFill>
                <a:srgbClr val="000000"/>
              </a:solidFill>
              <a:effectLst/>
              <a:uFillTx/>
              <a:latin typeface="Calibri"/>
            </a:rPr>
            <a:t>Ynglŷn â'r Tîm </a:t>
          </a:r>
        </a:p>
      </dgm:t>
    </dgm:pt>
    <dgm:pt modelId="{B282A59A-117A-4F1B-A3B4-EF2D4B767C83}" type="sibTrans" cxnId="{18155D59-3075-4745-BDCD-33697AE482BD}">
      <dgm:prSet/>
      <dgm:spPr/>
      <dgm:t>
        <a:bodyPr/>
        <a:lstStyle/>
        <a:p>
          <a:endParaRPr lang="en-US"/>
        </a:p>
      </dgm:t>
    </dgm:pt>
    <dgm:pt modelId="{F1D74042-00E6-4614-9C9F-E58FD9E7F7F2}" type="parTrans" cxnId="{CD9ACC41-A481-440C-A2C7-1BF86607F5C5}">
      <dgm:prSet/>
      <dgm:spPr/>
      <dgm:t>
        <a:bodyPr/>
        <a:lstStyle/>
        <a:p>
          <a:endParaRPr lang="en-US"/>
        </a:p>
      </dgm:t>
    </dgm:pt>
    <dgm:pt modelId="{23D73F73-DAAD-4EAE-AC5B-D8EE0A20F6E3}">
      <dgm:prSet custT="1"/>
      <dgm:spPr/>
      <dgm:t>
        <a:bodyPr/>
        <a:lstStyle/>
        <a:p>
          <a:r>
            <a:rPr lang="cy-GB" sz="1900" b="0" i="0" u="none" strike="noStrike" cap="none" baseline="0">
              <a:solidFill>
                <a:srgbClr val="000000"/>
              </a:solidFill>
              <a:effectLst/>
              <a:uFillTx/>
              <a:latin typeface="Calibri"/>
            </a:rPr>
            <a:t>Cysylltwch â ni </a:t>
          </a:r>
        </a:p>
      </dgm:t>
    </dgm:pt>
    <dgm:pt modelId="{EF45C9EE-104E-43D1-91AB-680D9E2D5FA3}" type="sibTrans" cxnId="{CD9ACC41-A481-440C-A2C7-1BF86607F5C5}">
      <dgm:prSet/>
      <dgm:spPr/>
      <dgm:t>
        <a:bodyPr/>
        <a:lstStyle/>
        <a:p>
          <a:endParaRPr lang="en-US"/>
        </a:p>
      </dgm:t>
    </dgm:pt>
    <dgm:pt modelId="{2F650C2D-3B6B-4EDC-9D86-216503992EFB}" type="parTrans" cxnId="{5EB6F043-D791-443E-8257-01B1C12482FB}">
      <dgm:prSet/>
      <dgm:spPr/>
      <dgm:t>
        <a:bodyPr/>
        <a:lstStyle/>
        <a:p>
          <a:endParaRPr lang="en-US"/>
        </a:p>
      </dgm:t>
    </dgm:pt>
    <dgm:pt modelId="{FCE3AC12-AA86-4E8B-9C60-D816DEAC9952}">
      <dgm:prSet custT="1"/>
      <dgm:spPr/>
      <dgm:t>
        <a:bodyPr/>
        <a:lstStyle/>
        <a:p>
          <a:r>
            <a:rPr lang="cy-GB" sz="1900" b="0" i="0" u="none" strike="noStrike" cap="none" baseline="0">
              <a:solidFill>
                <a:srgbClr val="000000"/>
              </a:solidFill>
              <a:effectLst/>
              <a:uFillTx/>
              <a:latin typeface="Calibri"/>
            </a:rPr>
            <a:t>Cwestiynau cyffredin?</a:t>
          </a:r>
        </a:p>
      </dgm:t>
    </dgm:pt>
    <dgm:pt modelId="{29934FFA-E6D5-4ABD-A347-04B0825E55D2}" type="sibTrans" cxnId="{5EB6F043-D791-443E-8257-01B1C12482FB}">
      <dgm:prSet/>
      <dgm:spPr/>
      <dgm:t>
        <a:bodyPr/>
        <a:lstStyle/>
        <a:p>
          <a:endParaRPr lang="en-US"/>
        </a:p>
      </dgm:t>
    </dgm:pt>
    <dgm:pt modelId="{BD17FABA-CF89-4334-99E0-4BE5A49E8C12}" type="parTrans" cxnId="{2B24B81D-7EF9-4130-A756-3A165873FA56}">
      <dgm:prSet/>
      <dgm:spPr/>
      <dgm:t>
        <a:bodyPr/>
        <a:lstStyle/>
        <a:p>
          <a:endParaRPr lang="en-US"/>
        </a:p>
      </dgm:t>
    </dgm:pt>
    <dgm:pt modelId="{7EDB0568-D98A-477F-B8AB-4BE4A5E891F8}">
      <dgm:prSet custT="1"/>
      <dgm:spPr/>
      <dgm:t>
        <a:bodyPr/>
        <a:lstStyle/>
        <a:p>
          <a:r>
            <a:rPr lang="cy-GB" sz="1900" b="0" i="0" u="none" strike="noStrike" cap="none" baseline="0">
              <a:solidFill>
                <a:srgbClr val="000000"/>
              </a:solidFill>
              <a:effectLst/>
              <a:uFillTx/>
              <a:latin typeface="Calibri"/>
            </a:rPr>
            <a:t>Sesiynau cyfarwyddo i staff </a:t>
          </a:r>
        </a:p>
      </dgm:t>
    </dgm:pt>
    <dgm:pt modelId="{FDEAA05E-79D2-448B-939D-98F249E78DD3}" type="sibTrans" cxnId="{2B24B81D-7EF9-4130-A756-3A165873FA56}">
      <dgm:prSet/>
      <dgm:spPr/>
      <dgm:t>
        <a:bodyPr/>
        <a:lstStyle/>
        <a:p>
          <a:endParaRPr lang="en-US"/>
        </a:p>
      </dgm:t>
    </dgm:pt>
    <dgm:pt modelId="{77D45EED-FAD5-4136-88FA-673139A25069}" type="parTrans" cxnId="{0B95807C-36A3-4894-9F15-F55C2AD8E05C}">
      <dgm:prSet/>
      <dgm:spPr/>
      <dgm:t>
        <a:bodyPr/>
        <a:lstStyle/>
        <a:p>
          <a:endParaRPr lang="en-US"/>
        </a:p>
      </dgm:t>
    </dgm:pt>
    <dgm:pt modelId="{BF1A0178-FC71-4166-89A1-6ED8163C50E5}">
      <dgm:prSet custT="1"/>
      <dgm:spPr/>
      <dgm:t>
        <a:bodyPr/>
        <a:lstStyle/>
        <a:p>
          <a:r>
            <a:rPr lang="cy-GB" sz="1900" b="0" i="0" u="none" strike="noStrike" cap="none" baseline="0">
              <a:solidFill>
                <a:srgbClr val="000000"/>
              </a:solidFill>
              <a:effectLst/>
              <a:uFillTx/>
              <a:latin typeface="Calibri"/>
            </a:rPr>
            <a:t>Haen 4 </a:t>
          </a:r>
        </a:p>
      </dgm:t>
    </dgm:pt>
    <dgm:pt modelId="{89ECBFDB-A270-465D-821C-E15F957641EE}" type="sibTrans" cxnId="{0B95807C-36A3-4894-9F15-F55C2AD8E05C}">
      <dgm:prSet/>
      <dgm:spPr/>
      <dgm:t>
        <a:bodyPr/>
        <a:lstStyle/>
        <a:p>
          <a:endParaRPr lang="en-US"/>
        </a:p>
      </dgm:t>
    </dgm:pt>
    <dgm:pt modelId="{CB59141B-BCF9-40BD-9301-1F0F02A7728D}" type="pres">
      <dgm:prSet presAssocID="{BBB7DA01-5903-4B5D-9B41-B5B942B6772C}" presName="root" presStyleCnt="0">
        <dgm:presLayoutVars>
          <dgm:dir/>
          <dgm:resizeHandles val="exact"/>
        </dgm:presLayoutVars>
      </dgm:prSet>
      <dgm:spPr/>
    </dgm:pt>
    <dgm:pt modelId="{04B1F489-967D-407A-B368-195A31C64C5C}" type="pres">
      <dgm:prSet presAssocID="{E7EEC275-F26F-4B78-9231-43EED8B254FB}" presName="compNode" presStyleCnt="0"/>
      <dgm:spPr/>
    </dgm:pt>
    <dgm:pt modelId="{0AB26932-BF30-43B2-AF01-E54E4268189D}" type="pres">
      <dgm:prSet presAssocID="{E7EEC275-F26F-4B78-9231-43EED8B254FB}" presName="bgRect" presStyleLbl="bgShp" presStyleIdx="0" presStyleCnt="5"/>
      <dgm:spPr/>
    </dgm:pt>
    <dgm:pt modelId="{EFBCBD39-D817-4B57-B976-82E8E24DB1A3}" type="pres">
      <dgm:prSet presAssocID="{E7EEC275-F26F-4B78-9231-43EED8B254FB}" presName="iconRect" presStyleLbl="node1" presStyleIdx="0" presStyleCnt="5"/>
      <dgm:spPr>
        <a:blipFill rotWithShape="1">
          <a:blip xmlns:r="http://schemas.openxmlformats.org/officeDocument/2006/relationships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ers"/>
        </a:ext>
      </dgm:extLst>
    </dgm:pt>
    <dgm:pt modelId="{04EFC405-A6B8-4254-B71D-76D82064807E}" type="pres">
      <dgm:prSet presAssocID="{E7EEC275-F26F-4B78-9231-43EED8B254FB}" presName="spaceRect" presStyleCnt="0"/>
      <dgm:spPr/>
    </dgm:pt>
    <dgm:pt modelId="{33E3961E-B0D6-495B-AEAB-7C3F66A5E7C9}" type="pres">
      <dgm:prSet presAssocID="{E7EEC275-F26F-4B78-9231-43EED8B254FB}" presName="parTx" presStyleLbl="revTx" presStyleIdx="0" presStyleCnt="5">
        <dgm:presLayoutVars>
          <dgm:chMax val="0"/>
          <dgm:chPref val="0"/>
        </dgm:presLayoutVars>
      </dgm:prSet>
      <dgm:spPr/>
    </dgm:pt>
    <dgm:pt modelId="{A31DA958-5B04-4E8B-B4E8-E43E2D47DC0A}" type="pres">
      <dgm:prSet presAssocID="{B282A59A-117A-4F1B-A3B4-EF2D4B767C83}" presName="sibTrans" presStyleCnt="0"/>
      <dgm:spPr/>
    </dgm:pt>
    <dgm:pt modelId="{CEF53D51-63F7-4E6E-B8CD-5733537729ED}" type="pres">
      <dgm:prSet presAssocID="{23D73F73-DAAD-4EAE-AC5B-D8EE0A20F6E3}" presName="compNode" presStyleCnt="0"/>
      <dgm:spPr/>
    </dgm:pt>
    <dgm:pt modelId="{A7BC7F95-65CC-40F1-9305-7901AE625EC7}" type="pres">
      <dgm:prSet presAssocID="{23D73F73-DAAD-4EAE-AC5B-D8EE0A20F6E3}" presName="bgRect" presStyleLbl="bgShp" presStyleIdx="1" presStyleCnt="5"/>
      <dgm:spPr/>
    </dgm:pt>
    <dgm:pt modelId="{94E0EA68-1404-4EE9-8D4E-5EC543AB3002}" type="pres">
      <dgm:prSet presAssocID="{23D73F73-DAAD-4EAE-AC5B-D8EE0A20F6E3}" presName="iconRect" presStyleLbl="node1" presStyleIdx="1" presStyleCnt="5"/>
      <dgm:spPr>
        <a:blipFill rotWithShape="1">
          <a:blip xmlns:r="http://schemas.openxmlformats.org/officeDocument/2006/relationships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DAE12AB6-1A3A-4771-A319-187D6886BDAD}" type="pres">
      <dgm:prSet presAssocID="{23D73F73-DAAD-4EAE-AC5B-D8EE0A20F6E3}" presName="spaceRect" presStyleCnt="0"/>
      <dgm:spPr/>
    </dgm:pt>
    <dgm:pt modelId="{46BFC053-7060-463E-88ED-F4C9DE9DAD6A}" type="pres">
      <dgm:prSet presAssocID="{23D73F73-DAAD-4EAE-AC5B-D8EE0A20F6E3}" presName="parTx" presStyleLbl="revTx" presStyleIdx="1" presStyleCnt="5">
        <dgm:presLayoutVars>
          <dgm:chMax val="0"/>
          <dgm:chPref val="0"/>
        </dgm:presLayoutVars>
      </dgm:prSet>
      <dgm:spPr/>
    </dgm:pt>
    <dgm:pt modelId="{3DF58F7B-ED03-4A67-B67A-ED85613A8C66}" type="pres">
      <dgm:prSet presAssocID="{EF45C9EE-104E-43D1-91AB-680D9E2D5FA3}" presName="sibTrans" presStyleCnt="0"/>
      <dgm:spPr/>
    </dgm:pt>
    <dgm:pt modelId="{C6D03754-E252-4C83-AD29-064190A0DB36}" type="pres">
      <dgm:prSet presAssocID="{FCE3AC12-AA86-4E8B-9C60-D816DEAC9952}" presName="compNode" presStyleCnt="0"/>
      <dgm:spPr/>
    </dgm:pt>
    <dgm:pt modelId="{C97826C0-30C4-40E5-9579-39C1FB979CBB}" type="pres">
      <dgm:prSet presAssocID="{FCE3AC12-AA86-4E8B-9C60-D816DEAC9952}" presName="bgRect" presStyleLbl="bgShp" presStyleIdx="2" presStyleCnt="5"/>
      <dgm:spPr/>
    </dgm:pt>
    <dgm:pt modelId="{D6771200-1898-4537-A108-27E21D355E98}" type="pres">
      <dgm:prSet presAssocID="{FCE3AC12-AA86-4E8B-9C60-D816DEAC9952}" presName="iconRect" presStyleLbl="node1" presStyleIdx="2" presStyleCnt="5"/>
      <dgm:spPr>
        <a:blipFill rotWithShape="1">
          <a:blip xmlns:r="http://schemas.openxmlformats.org/officeDocument/2006/relationships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F9BD3F74-D726-4568-82E4-C86003DFEC85}" type="pres">
      <dgm:prSet presAssocID="{FCE3AC12-AA86-4E8B-9C60-D816DEAC9952}" presName="spaceRect" presStyleCnt="0"/>
      <dgm:spPr/>
    </dgm:pt>
    <dgm:pt modelId="{3DCB6203-3396-4D98-9418-7297EF2E80D3}" type="pres">
      <dgm:prSet presAssocID="{FCE3AC12-AA86-4E8B-9C60-D816DEAC9952}" presName="parTx" presStyleLbl="revTx" presStyleIdx="2" presStyleCnt="5">
        <dgm:presLayoutVars>
          <dgm:chMax val="0"/>
          <dgm:chPref val="0"/>
        </dgm:presLayoutVars>
      </dgm:prSet>
      <dgm:spPr/>
    </dgm:pt>
    <dgm:pt modelId="{0F04F3D4-C95A-4C5A-B9BC-93F40B7C1F58}" type="pres">
      <dgm:prSet presAssocID="{29934FFA-E6D5-4ABD-A347-04B0825E55D2}" presName="sibTrans" presStyleCnt="0"/>
      <dgm:spPr/>
    </dgm:pt>
    <dgm:pt modelId="{F2999719-D739-4679-A531-E5BDFC6A4201}" type="pres">
      <dgm:prSet presAssocID="{7EDB0568-D98A-477F-B8AB-4BE4A5E891F8}" presName="compNode" presStyleCnt="0"/>
      <dgm:spPr/>
    </dgm:pt>
    <dgm:pt modelId="{71DA0A03-E9DA-48F3-ABDC-FCDE226E5FC1}" type="pres">
      <dgm:prSet presAssocID="{7EDB0568-D98A-477F-B8AB-4BE4A5E891F8}" presName="bgRect" presStyleLbl="bgShp" presStyleIdx="3" presStyleCnt="5"/>
      <dgm:spPr/>
    </dgm:pt>
    <dgm:pt modelId="{D7DE7FE9-C855-4E73-8CEE-5C627DDF6BBA}" type="pres">
      <dgm:prSet presAssocID="{7EDB0568-D98A-477F-B8AB-4BE4A5E891F8}" presName="iconRect" presStyleLbl="node1" presStyleIdx="3" presStyleCnt="5"/>
      <dgm:spPr>
        <a:blipFill rotWithShape="1">
          <a:blip xmlns:r="http://schemas.openxmlformats.org/officeDocument/2006/relationships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85D3BE3E-9CFD-4D3A-A61D-E6DFADDE94F0}" type="pres">
      <dgm:prSet presAssocID="{7EDB0568-D98A-477F-B8AB-4BE4A5E891F8}" presName="spaceRect" presStyleCnt="0"/>
      <dgm:spPr/>
    </dgm:pt>
    <dgm:pt modelId="{3196AF0A-927C-4FDF-947B-505414EB61C2}" type="pres">
      <dgm:prSet presAssocID="{7EDB0568-D98A-477F-B8AB-4BE4A5E891F8}" presName="parTx" presStyleLbl="revTx" presStyleIdx="3" presStyleCnt="5">
        <dgm:presLayoutVars>
          <dgm:chMax val="0"/>
          <dgm:chPref val="0"/>
        </dgm:presLayoutVars>
      </dgm:prSet>
      <dgm:spPr/>
    </dgm:pt>
    <dgm:pt modelId="{843D46E6-ED20-4FAF-AA7C-81D91BFAEF72}" type="pres">
      <dgm:prSet presAssocID="{FDEAA05E-79D2-448B-939D-98F249E78DD3}" presName="sibTrans" presStyleCnt="0"/>
      <dgm:spPr/>
    </dgm:pt>
    <dgm:pt modelId="{0DFABAC9-8A77-45F9-A4AD-D195B42DC695}" type="pres">
      <dgm:prSet presAssocID="{BF1A0178-FC71-4166-89A1-6ED8163C50E5}" presName="compNode" presStyleCnt="0"/>
      <dgm:spPr/>
    </dgm:pt>
    <dgm:pt modelId="{E8C4C5C9-2981-46E8-94FA-B730AD9E008C}" type="pres">
      <dgm:prSet presAssocID="{BF1A0178-FC71-4166-89A1-6ED8163C50E5}" presName="bgRect" presStyleLbl="bgShp" presStyleIdx="4" presStyleCnt="5"/>
      <dgm:spPr/>
    </dgm:pt>
    <dgm:pt modelId="{CAF4768C-A1C3-4DB5-8CEB-8F98DF78E340}" type="pres">
      <dgm:prSet presAssocID="{BF1A0178-FC71-4166-89A1-6ED8163C50E5}" presName="iconRect" presStyleLbl="node1" presStyleIdx="4" presStyleCnt="5"/>
      <dgm:spPr>
        <a:blipFill rotWithShape="1">
          <a:blip xmlns:r="http://schemas.openxmlformats.org/officeDocument/2006/relationships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1868140-D982-462F-A5BD-AB1BA7A740F9}" type="pres">
      <dgm:prSet presAssocID="{BF1A0178-FC71-4166-89A1-6ED8163C50E5}" presName="spaceRect" presStyleCnt="0"/>
      <dgm:spPr/>
    </dgm:pt>
    <dgm:pt modelId="{717E1BA3-7197-4EAA-93A9-6B21B79D9590}" type="pres">
      <dgm:prSet presAssocID="{BF1A0178-FC71-4166-89A1-6ED8163C50E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B24B81D-7EF9-4130-A756-3A165873FA56}" srcId="{BBB7DA01-5903-4B5D-9B41-B5B942B6772C}" destId="{7EDB0568-D98A-477F-B8AB-4BE4A5E891F8}" srcOrd="3" destOrd="0" parTransId="{BD17FABA-CF89-4334-99E0-4BE5A49E8C12}" sibTransId="{FDEAA05E-79D2-448B-939D-98F249E78DD3}"/>
    <dgm:cxn modelId="{CD9ACC41-A481-440C-A2C7-1BF86607F5C5}" srcId="{BBB7DA01-5903-4B5D-9B41-B5B942B6772C}" destId="{23D73F73-DAAD-4EAE-AC5B-D8EE0A20F6E3}" srcOrd="1" destOrd="0" parTransId="{F1D74042-00E6-4614-9C9F-E58FD9E7F7F2}" sibTransId="{EF45C9EE-104E-43D1-91AB-680D9E2D5FA3}"/>
    <dgm:cxn modelId="{5EB6F043-D791-443E-8257-01B1C12482FB}" srcId="{BBB7DA01-5903-4B5D-9B41-B5B942B6772C}" destId="{FCE3AC12-AA86-4E8B-9C60-D816DEAC9952}" srcOrd="2" destOrd="0" parTransId="{2F650C2D-3B6B-4EDC-9D86-216503992EFB}" sibTransId="{29934FFA-E6D5-4ABD-A347-04B0825E55D2}"/>
    <dgm:cxn modelId="{771DED4C-1B94-481D-A1C6-D367B1E3D755}" type="presOf" srcId="{FCE3AC12-AA86-4E8B-9C60-D816DEAC9952}" destId="{3DCB6203-3396-4D98-9418-7297EF2E80D3}" srcOrd="0" destOrd="0" presId="urn:microsoft.com/office/officeart/2018/2/layout/IconVerticalSolidList"/>
    <dgm:cxn modelId="{F8979275-36A6-477F-81FB-6C1F5DCAD00E}" type="presOf" srcId="{BBB7DA01-5903-4B5D-9B41-B5B942B6772C}" destId="{CB59141B-BCF9-40BD-9301-1F0F02A7728D}" srcOrd="0" destOrd="0" presId="urn:microsoft.com/office/officeart/2018/2/layout/IconVerticalSolidList"/>
    <dgm:cxn modelId="{18155D59-3075-4745-BDCD-33697AE482BD}" srcId="{BBB7DA01-5903-4B5D-9B41-B5B942B6772C}" destId="{E7EEC275-F26F-4B78-9231-43EED8B254FB}" srcOrd="0" destOrd="0" parTransId="{B507C9ED-B7F8-4E69-ADC0-E55CFFA2D353}" sibTransId="{B282A59A-117A-4F1B-A3B4-EF2D4B767C83}"/>
    <dgm:cxn modelId="{0B95807C-36A3-4894-9F15-F55C2AD8E05C}" srcId="{BBB7DA01-5903-4B5D-9B41-B5B942B6772C}" destId="{BF1A0178-FC71-4166-89A1-6ED8163C50E5}" srcOrd="4" destOrd="0" parTransId="{77D45EED-FAD5-4136-88FA-673139A25069}" sibTransId="{89ECBFDB-A270-465D-821C-E15F957641EE}"/>
    <dgm:cxn modelId="{1BC9DB97-281A-4780-A6DA-0B6C76D4A668}" type="presOf" srcId="{23D73F73-DAAD-4EAE-AC5B-D8EE0A20F6E3}" destId="{46BFC053-7060-463E-88ED-F4C9DE9DAD6A}" srcOrd="0" destOrd="0" presId="urn:microsoft.com/office/officeart/2018/2/layout/IconVerticalSolidList"/>
    <dgm:cxn modelId="{F2F5EF99-10D4-40C5-BF11-6BA6BD7D9BE1}" type="presOf" srcId="{E7EEC275-F26F-4B78-9231-43EED8B254FB}" destId="{33E3961E-B0D6-495B-AEAB-7C3F66A5E7C9}" srcOrd="0" destOrd="0" presId="urn:microsoft.com/office/officeart/2018/2/layout/IconVerticalSolidList"/>
    <dgm:cxn modelId="{E22973CA-4E1E-419A-B8E7-7292A12FD361}" type="presOf" srcId="{7EDB0568-D98A-477F-B8AB-4BE4A5E891F8}" destId="{3196AF0A-927C-4FDF-947B-505414EB61C2}" srcOrd="0" destOrd="0" presId="urn:microsoft.com/office/officeart/2018/2/layout/IconVerticalSolidList"/>
    <dgm:cxn modelId="{66636DE9-263B-4B7F-A26F-7CB18D594C97}" type="presOf" srcId="{BF1A0178-FC71-4166-89A1-6ED8163C50E5}" destId="{717E1BA3-7197-4EAA-93A9-6B21B79D9590}" srcOrd="0" destOrd="0" presId="urn:microsoft.com/office/officeart/2018/2/layout/IconVerticalSolidList"/>
    <dgm:cxn modelId="{275BCF5D-F42E-4407-AAF3-938E460A7F99}" type="presParOf" srcId="{CB59141B-BCF9-40BD-9301-1F0F02A7728D}" destId="{04B1F489-967D-407A-B368-195A31C64C5C}" srcOrd="0" destOrd="0" presId="urn:microsoft.com/office/officeart/2018/2/layout/IconVerticalSolidList"/>
    <dgm:cxn modelId="{5D05B37B-4F53-455B-8E89-AF868A592E36}" type="presParOf" srcId="{04B1F489-967D-407A-B368-195A31C64C5C}" destId="{0AB26932-BF30-43B2-AF01-E54E4268189D}" srcOrd="0" destOrd="0" presId="urn:microsoft.com/office/officeart/2018/2/layout/IconVerticalSolidList"/>
    <dgm:cxn modelId="{C5E4ECE0-2241-4AA5-9890-2C57B24487A4}" type="presParOf" srcId="{04B1F489-967D-407A-B368-195A31C64C5C}" destId="{EFBCBD39-D817-4B57-B976-82E8E24DB1A3}" srcOrd="1" destOrd="0" presId="urn:microsoft.com/office/officeart/2018/2/layout/IconVerticalSolidList"/>
    <dgm:cxn modelId="{CA08D570-6C40-4F60-AF8B-AF80F63197A0}" type="presParOf" srcId="{04B1F489-967D-407A-B368-195A31C64C5C}" destId="{04EFC405-A6B8-4254-B71D-76D82064807E}" srcOrd="2" destOrd="0" presId="urn:microsoft.com/office/officeart/2018/2/layout/IconVerticalSolidList"/>
    <dgm:cxn modelId="{A4AD6AA5-3BD7-4BB5-A11D-C9936AEED24A}" type="presParOf" srcId="{04B1F489-967D-407A-B368-195A31C64C5C}" destId="{33E3961E-B0D6-495B-AEAB-7C3F66A5E7C9}" srcOrd="3" destOrd="0" presId="urn:microsoft.com/office/officeart/2018/2/layout/IconVerticalSolidList"/>
    <dgm:cxn modelId="{9BC2DEB8-4039-4394-9666-56DF245C3856}" type="presParOf" srcId="{CB59141B-BCF9-40BD-9301-1F0F02A7728D}" destId="{A31DA958-5B04-4E8B-B4E8-E43E2D47DC0A}" srcOrd="1" destOrd="0" presId="urn:microsoft.com/office/officeart/2018/2/layout/IconVerticalSolidList"/>
    <dgm:cxn modelId="{58E374C6-49EE-4D31-B3DE-4D1C4EDBF99C}" type="presParOf" srcId="{CB59141B-BCF9-40BD-9301-1F0F02A7728D}" destId="{CEF53D51-63F7-4E6E-B8CD-5733537729ED}" srcOrd="2" destOrd="0" presId="urn:microsoft.com/office/officeart/2018/2/layout/IconVerticalSolidList"/>
    <dgm:cxn modelId="{789A7EF3-B860-4350-A0BE-BC261E6FD94C}" type="presParOf" srcId="{CEF53D51-63F7-4E6E-B8CD-5733537729ED}" destId="{A7BC7F95-65CC-40F1-9305-7901AE625EC7}" srcOrd="0" destOrd="0" presId="urn:microsoft.com/office/officeart/2018/2/layout/IconVerticalSolidList"/>
    <dgm:cxn modelId="{90E88CC5-EF0F-4D82-A09B-6D2E4C3339A4}" type="presParOf" srcId="{CEF53D51-63F7-4E6E-B8CD-5733537729ED}" destId="{94E0EA68-1404-4EE9-8D4E-5EC543AB3002}" srcOrd="1" destOrd="0" presId="urn:microsoft.com/office/officeart/2018/2/layout/IconVerticalSolidList"/>
    <dgm:cxn modelId="{E6CD67D2-47BD-4D97-AA91-C2B8B0316BBB}" type="presParOf" srcId="{CEF53D51-63F7-4E6E-B8CD-5733537729ED}" destId="{DAE12AB6-1A3A-4771-A319-187D6886BDAD}" srcOrd="2" destOrd="0" presId="urn:microsoft.com/office/officeart/2018/2/layout/IconVerticalSolidList"/>
    <dgm:cxn modelId="{C3AFF0E0-7B9B-45FD-B0D2-5A376E0B38BB}" type="presParOf" srcId="{CEF53D51-63F7-4E6E-B8CD-5733537729ED}" destId="{46BFC053-7060-463E-88ED-F4C9DE9DAD6A}" srcOrd="3" destOrd="0" presId="urn:microsoft.com/office/officeart/2018/2/layout/IconVerticalSolidList"/>
    <dgm:cxn modelId="{97E84BFF-66EC-41BF-BE6F-7B50E8B0A3F2}" type="presParOf" srcId="{CB59141B-BCF9-40BD-9301-1F0F02A7728D}" destId="{3DF58F7B-ED03-4A67-B67A-ED85613A8C66}" srcOrd="3" destOrd="0" presId="urn:microsoft.com/office/officeart/2018/2/layout/IconVerticalSolidList"/>
    <dgm:cxn modelId="{C3E55BCF-33AA-4424-82AA-35DB806AF600}" type="presParOf" srcId="{CB59141B-BCF9-40BD-9301-1F0F02A7728D}" destId="{C6D03754-E252-4C83-AD29-064190A0DB36}" srcOrd="4" destOrd="0" presId="urn:microsoft.com/office/officeart/2018/2/layout/IconVerticalSolidList"/>
    <dgm:cxn modelId="{7DF629A2-4BAD-4E80-AB38-C3D342EA265C}" type="presParOf" srcId="{C6D03754-E252-4C83-AD29-064190A0DB36}" destId="{C97826C0-30C4-40E5-9579-39C1FB979CBB}" srcOrd="0" destOrd="0" presId="urn:microsoft.com/office/officeart/2018/2/layout/IconVerticalSolidList"/>
    <dgm:cxn modelId="{8ADB93EE-4BC6-4BB2-B15E-5B69EBD92319}" type="presParOf" srcId="{C6D03754-E252-4C83-AD29-064190A0DB36}" destId="{D6771200-1898-4537-A108-27E21D355E98}" srcOrd="1" destOrd="0" presId="urn:microsoft.com/office/officeart/2018/2/layout/IconVerticalSolidList"/>
    <dgm:cxn modelId="{2C255468-6BE4-4B4A-9B0C-21B02F24583F}" type="presParOf" srcId="{C6D03754-E252-4C83-AD29-064190A0DB36}" destId="{F9BD3F74-D726-4568-82E4-C86003DFEC85}" srcOrd="2" destOrd="0" presId="urn:microsoft.com/office/officeart/2018/2/layout/IconVerticalSolidList"/>
    <dgm:cxn modelId="{9553C5DB-985F-4412-B9B0-AA4A70BE72C1}" type="presParOf" srcId="{C6D03754-E252-4C83-AD29-064190A0DB36}" destId="{3DCB6203-3396-4D98-9418-7297EF2E80D3}" srcOrd="3" destOrd="0" presId="urn:microsoft.com/office/officeart/2018/2/layout/IconVerticalSolidList"/>
    <dgm:cxn modelId="{4058879F-EDF0-4C26-ADA2-AFD69BB94C7F}" type="presParOf" srcId="{CB59141B-BCF9-40BD-9301-1F0F02A7728D}" destId="{0F04F3D4-C95A-4C5A-B9BC-93F40B7C1F58}" srcOrd="5" destOrd="0" presId="urn:microsoft.com/office/officeart/2018/2/layout/IconVerticalSolidList"/>
    <dgm:cxn modelId="{0CBE260E-FAFD-4068-90EA-73114F4BEA74}" type="presParOf" srcId="{CB59141B-BCF9-40BD-9301-1F0F02A7728D}" destId="{F2999719-D739-4679-A531-E5BDFC6A4201}" srcOrd="6" destOrd="0" presId="urn:microsoft.com/office/officeart/2018/2/layout/IconVerticalSolidList"/>
    <dgm:cxn modelId="{9BA0D30D-39FF-41C5-B44B-2533C32ACC7B}" type="presParOf" srcId="{F2999719-D739-4679-A531-E5BDFC6A4201}" destId="{71DA0A03-E9DA-48F3-ABDC-FCDE226E5FC1}" srcOrd="0" destOrd="0" presId="urn:microsoft.com/office/officeart/2018/2/layout/IconVerticalSolidList"/>
    <dgm:cxn modelId="{A10472E4-978C-403F-A027-E9AE6AE97A19}" type="presParOf" srcId="{F2999719-D739-4679-A531-E5BDFC6A4201}" destId="{D7DE7FE9-C855-4E73-8CEE-5C627DDF6BBA}" srcOrd="1" destOrd="0" presId="urn:microsoft.com/office/officeart/2018/2/layout/IconVerticalSolidList"/>
    <dgm:cxn modelId="{37C48EC4-365A-494F-8E4C-BA62B15FDEDF}" type="presParOf" srcId="{F2999719-D739-4679-A531-E5BDFC6A4201}" destId="{85D3BE3E-9CFD-4D3A-A61D-E6DFADDE94F0}" srcOrd="2" destOrd="0" presId="urn:microsoft.com/office/officeart/2018/2/layout/IconVerticalSolidList"/>
    <dgm:cxn modelId="{4316C8EE-8ECF-4B22-9DB9-4BB176E2FEEC}" type="presParOf" srcId="{F2999719-D739-4679-A531-E5BDFC6A4201}" destId="{3196AF0A-927C-4FDF-947B-505414EB61C2}" srcOrd="3" destOrd="0" presId="urn:microsoft.com/office/officeart/2018/2/layout/IconVerticalSolidList"/>
    <dgm:cxn modelId="{38E4002C-7089-436A-A9E9-B75FD580D7D6}" type="presParOf" srcId="{CB59141B-BCF9-40BD-9301-1F0F02A7728D}" destId="{843D46E6-ED20-4FAF-AA7C-81D91BFAEF72}" srcOrd="7" destOrd="0" presId="urn:microsoft.com/office/officeart/2018/2/layout/IconVerticalSolidList"/>
    <dgm:cxn modelId="{70ED834B-76F2-4CE6-8934-71C03F9EC09D}" type="presParOf" srcId="{CB59141B-BCF9-40BD-9301-1F0F02A7728D}" destId="{0DFABAC9-8A77-45F9-A4AD-D195B42DC695}" srcOrd="8" destOrd="0" presId="urn:microsoft.com/office/officeart/2018/2/layout/IconVerticalSolidList"/>
    <dgm:cxn modelId="{1EE58062-71BA-4152-99D9-E5C284DDA754}" type="presParOf" srcId="{0DFABAC9-8A77-45F9-A4AD-D195B42DC695}" destId="{E8C4C5C9-2981-46E8-94FA-B730AD9E008C}" srcOrd="0" destOrd="0" presId="urn:microsoft.com/office/officeart/2018/2/layout/IconVerticalSolidList"/>
    <dgm:cxn modelId="{C548D2D7-C615-482F-9BFF-9805C4618C7F}" type="presParOf" srcId="{0DFABAC9-8A77-45F9-A4AD-D195B42DC695}" destId="{CAF4768C-A1C3-4DB5-8CEB-8F98DF78E340}" srcOrd="1" destOrd="0" presId="urn:microsoft.com/office/officeart/2018/2/layout/IconVerticalSolidList"/>
    <dgm:cxn modelId="{1D5FE336-7CC8-48AF-86B1-CF00D7CA7CB5}" type="presParOf" srcId="{0DFABAC9-8A77-45F9-A4AD-D195B42DC695}" destId="{B1868140-D982-462F-A5BD-AB1BA7A740F9}" srcOrd="2" destOrd="0" presId="urn:microsoft.com/office/officeart/2018/2/layout/IconVerticalSolidList"/>
    <dgm:cxn modelId="{88971F08-7731-45F3-8472-6AFC31804784}" type="presParOf" srcId="{0DFABAC9-8A77-45F9-A4AD-D195B42DC695}" destId="{717E1BA3-7197-4EAA-93A9-6B21B79D959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main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440EEC-5B6B-4864-A0A9-C34C5081CE9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B438523-1473-4D9C-8AD4-28BE43573C71}" type="parTrans" cxnId="{39EC9150-314C-4550-A8BA-DADE48759D63}">
      <dgm:prSet/>
      <dgm:spPr/>
      <dgm:t>
        <a:bodyPr/>
        <a:lstStyle/>
        <a:p>
          <a:endParaRPr lang="en-US"/>
        </a:p>
      </dgm:t>
    </dgm:pt>
    <dgm:pt modelId="{0DB5D766-71A4-4B46-8BD2-00B4842ADC8D}">
      <dgm:prSet custT="1"/>
      <dgm:spPr/>
      <dgm:t>
        <a:bodyPr/>
        <a:lstStyle/>
        <a:p>
          <a:r>
            <a:rPr lang="cy-GB" sz="2000" b="0" i="0" u="none" strike="noStrike" cap="none" baseline="0">
              <a:solidFill>
                <a:srgbClr val="FFFFFF"/>
              </a:solidFill>
              <a:effectLst/>
              <a:uFillTx/>
              <a:latin typeface="Calibri"/>
            </a:rPr>
            <a:t>Beth yw e-byrth?</a:t>
          </a:r>
        </a:p>
      </dgm:t>
    </dgm:pt>
    <dgm:pt modelId="{D61FF551-9263-4EE1-A762-D52A9B59A0DE}" type="sibTrans" cxnId="{39EC9150-314C-4550-A8BA-DADE48759D63}">
      <dgm:prSet/>
      <dgm:spPr/>
      <dgm:t>
        <a:bodyPr/>
        <a:lstStyle/>
        <a:p>
          <a:endParaRPr lang="en-US"/>
        </a:p>
      </dgm:t>
    </dgm:pt>
    <dgm:pt modelId="{CEFFF363-8FE5-4FCD-83D8-828A8B44A336}" type="parTrans" cxnId="{26169416-381B-4E8A-8ED3-89E4E2ADD32E}">
      <dgm:prSet/>
      <dgm:spPr/>
      <dgm:t>
        <a:bodyPr/>
        <a:lstStyle/>
        <a:p>
          <a:endParaRPr lang="en-US"/>
        </a:p>
      </dgm:t>
    </dgm:pt>
    <dgm:pt modelId="{D68CDB48-A745-488E-81E2-5181F4A7AD47}">
      <dgm:prSet custT="1"/>
      <dgm:spPr/>
      <dgm:t>
        <a:bodyPr/>
        <a:lstStyle/>
        <a:p>
          <a:r>
            <a:rPr lang="cy-GB" sz="2000" b="0" i="0" u="none" strike="noStrike" cap="none" baseline="0">
              <a:solidFill>
                <a:srgbClr val="FFFFFF"/>
              </a:solidFill>
              <a:effectLst/>
              <a:uFillTx/>
              <a:latin typeface="Calibri"/>
            </a:rPr>
            <a:t>Mathau eraill o fisâu </a:t>
          </a:r>
        </a:p>
      </dgm:t>
    </dgm:pt>
    <dgm:pt modelId="{8C403FA1-B245-42E6-B747-B4631331EDBE}" type="sibTrans" cxnId="{26169416-381B-4E8A-8ED3-89E4E2ADD32E}">
      <dgm:prSet/>
      <dgm:spPr/>
      <dgm:t>
        <a:bodyPr/>
        <a:lstStyle/>
        <a:p>
          <a:endParaRPr lang="en-US"/>
        </a:p>
      </dgm:t>
    </dgm:pt>
    <dgm:pt modelId="{5424BC7C-C7BE-4862-82B4-8316ADC808EE}" type="parTrans" cxnId="{C9403EDB-AEB9-450B-A011-C87469F443DA}">
      <dgm:prSet/>
      <dgm:spPr/>
      <dgm:t>
        <a:bodyPr/>
        <a:lstStyle/>
        <a:p>
          <a:endParaRPr lang="en-US"/>
        </a:p>
      </dgm:t>
    </dgm:pt>
    <dgm:pt modelId="{F90784E8-7964-43B2-9DBA-D1F121C617DD}">
      <dgm:prSet custT="1"/>
      <dgm:spPr/>
      <dgm:t>
        <a:bodyPr/>
        <a:lstStyle/>
        <a:p>
          <a:r>
            <a:rPr lang="cy-GB" sz="2000" b="0" i="0" u="none" strike="noStrike" cap="none" baseline="0">
              <a:solidFill>
                <a:srgbClr val="FFFFFF"/>
              </a:solidFill>
              <a:effectLst/>
              <a:uFillTx/>
              <a:latin typeface="Calibri"/>
            </a:rPr>
            <a:t>A allaf newid fy nghwrs?</a:t>
          </a:r>
        </a:p>
      </dgm:t>
    </dgm:pt>
    <dgm:pt modelId="{A7E4D3EC-FAB2-4783-ABB2-9928DAE6CCC5}" type="sibTrans" cxnId="{C9403EDB-AEB9-450B-A011-C87469F443DA}">
      <dgm:prSet/>
      <dgm:spPr/>
      <dgm:t>
        <a:bodyPr/>
        <a:lstStyle/>
        <a:p>
          <a:endParaRPr lang="en-US"/>
        </a:p>
      </dgm:t>
    </dgm:pt>
    <dgm:pt modelId="{81F5F060-5BFD-46E9-96D8-4F3B2735A8E2}" type="parTrans" cxnId="{D2FEC96E-B192-47D3-9341-87FFDCFB5DE5}">
      <dgm:prSet/>
      <dgm:spPr/>
      <dgm:t>
        <a:bodyPr/>
        <a:lstStyle/>
        <a:p>
          <a:endParaRPr lang="en-US"/>
        </a:p>
      </dgm:t>
    </dgm:pt>
    <dgm:pt modelId="{4F25499E-1660-4BE4-A262-3B6D88014C5B}">
      <dgm:prSet custT="1"/>
      <dgm:spPr/>
      <dgm:t>
        <a:bodyPr/>
        <a:lstStyle/>
        <a:p>
          <a:r>
            <a:rPr lang="cy-GB" sz="2000" b="0" i="0" u="none" strike="noStrike" cap="none" baseline="0">
              <a:solidFill>
                <a:srgbClr val="FFFFFF"/>
              </a:solidFill>
              <a:effectLst/>
              <a:uFillTx/>
              <a:latin typeface="Calibri"/>
            </a:rPr>
            <a:t>A allaf newid i brifysgol arall yn y DU?</a:t>
          </a:r>
        </a:p>
      </dgm:t>
    </dgm:pt>
    <dgm:pt modelId="{FFA7649A-0B21-467C-8946-1D6E2CD3678E}" type="sibTrans" cxnId="{D2FEC96E-B192-47D3-9341-87FFDCFB5DE5}">
      <dgm:prSet/>
      <dgm:spPr/>
      <dgm:t>
        <a:bodyPr/>
        <a:lstStyle/>
        <a:p>
          <a:endParaRPr lang="en-US"/>
        </a:p>
      </dgm:t>
    </dgm:pt>
    <dgm:pt modelId="{39396657-1F2A-461A-BFD9-3FB973F391E7}" type="parTrans" cxnId="{F0ED6CB5-1394-4886-8324-982A2A7D2455}">
      <dgm:prSet/>
      <dgm:spPr/>
      <dgm:t>
        <a:bodyPr/>
        <a:lstStyle/>
        <a:p>
          <a:endParaRPr lang="en-US"/>
        </a:p>
      </dgm:t>
    </dgm:pt>
    <dgm:pt modelId="{578E6F45-747E-47FF-AD78-1025BD04766D}">
      <dgm:prSet custT="1"/>
      <dgm:spPr/>
      <dgm:t>
        <a:bodyPr/>
        <a:lstStyle/>
        <a:p>
          <a:r>
            <a:rPr lang="cy-GB" sz="2000" b="0" i="0" u="none" strike="noStrike" cap="none" baseline="0">
              <a:solidFill>
                <a:srgbClr val="FFFFFF"/>
              </a:solidFill>
              <a:effectLst/>
              <a:uFillTx/>
              <a:latin typeface="Calibri"/>
            </a:rPr>
            <a:t>A allaf wneud cais am DES?</a:t>
          </a:r>
        </a:p>
      </dgm:t>
    </dgm:pt>
    <dgm:pt modelId="{8A2A2502-0BEB-4C6D-903E-3BF7296C927D}" type="sibTrans" cxnId="{F0ED6CB5-1394-4886-8324-982A2A7D2455}">
      <dgm:prSet/>
      <dgm:spPr/>
      <dgm:t>
        <a:bodyPr/>
        <a:lstStyle/>
        <a:p>
          <a:endParaRPr lang="en-US"/>
        </a:p>
      </dgm:t>
    </dgm:pt>
    <dgm:pt modelId="{8DD4198A-145F-4B64-922D-80016437B638}" type="parTrans" cxnId="{50DB4C93-3A44-4084-993B-EC06CDE70499}">
      <dgm:prSet/>
      <dgm:spPr/>
      <dgm:t>
        <a:bodyPr/>
        <a:lstStyle/>
        <a:p>
          <a:endParaRPr lang="en-GB"/>
        </a:p>
      </dgm:t>
    </dgm:pt>
    <dgm:pt modelId="{32387E45-F3F8-4381-A98A-E314FC89223C}">
      <dgm:prSet custT="1"/>
      <dgm:spPr/>
      <dgm:t>
        <a:bodyPr/>
        <a:lstStyle/>
        <a:p>
          <a:r>
            <a:rPr lang="cy-GB" sz="2000" b="0" i="0" u="none" strike="noStrike" cap="none" baseline="0">
              <a:solidFill>
                <a:srgbClr val="FFFFFF"/>
              </a:solidFill>
              <a:effectLst/>
              <a:uFillTx/>
              <a:latin typeface="Calibri"/>
            </a:rPr>
            <a:t>Prawf TB</a:t>
          </a:r>
        </a:p>
      </dgm:t>
    </dgm:pt>
    <dgm:pt modelId="{A6F7A53E-9FDD-4D0A-829E-C807DEBC4140}" type="sibTrans" cxnId="{50DB4C93-3A44-4084-993B-EC06CDE70499}">
      <dgm:prSet/>
      <dgm:spPr/>
      <dgm:t>
        <a:bodyPr/>
        <a:lstStyle/>
        <a:p>
          <a:endParaRPr lang="en-GB"/>
        </a:p>
      </dgm:t>
    </dgm:pt>
    <dgm:pt modelId="{B10CB928-0116-4086-BF6B-C5E90B27F1EC}" type="parTrans" cxnId="{D409CB1E-1CC5-4530-9E69-F6B4C89A1EBC}">
      <dgm:prSet/>
      <dgm:spPr/>
      <dgm:t>
        <a:bodyPr/>
        <a:lstStyle/>
        <a:p>
          <a:endParaRPr lang="en-GB"/>
        </a:p>
      </dgm:t>
    </dgm:pt>
    <dgm:pt modelId="{13F93E5C-0E6F-4C4E-87FD-FF58F0AE5777}">
      <dgm:prSet custT="1"/>
      <dgm:spPr/>
      <dgm:t>
        <a:bodyPr/>
        <a:lstStyle/>
        <a:p>
          <a:r>
            <a:rPr lang="cy-GB" sz="2000" b="0" i="0" u="none" strike="noStrike" cap="none" baseline="0">
              <a:solidFill>
                <a:srgbClr val="FFFFFF"/>
              </a:solidFill>
              <a:effectLst/>
              <a:uFillTx/>
              <a:latin typeface="Calibri"/>
            </a:rPr>
            <a:t>Pa gyrsiau sy'n gofyn am dystysgrif ATAS?</a:t>
          </a:r>
        </a:p>
      </dgm:t>
    </dgm:pt>
    <dgm:pt modelId="{9D526149-77C5-4D4F-8A0D-0AD46B929345}" type="sibTrans" cxnId="{D409CB1E-1CC5-4530-9E69-F6B4C89A1EBC}">
      <dgm:prSet/>
      <dgm:spPr/>
      <dgm:t>
        <a:bodyPr/>
        <a:lstStyle/>
        <a:p>
          <a:endParaRPr lang="en-GB"/>
        </a:p>
      </dgm:t>
    </dgm:pt>
    <dgm:pt modelId="{B728C996-7274-44E7-A42D-647168ADBE7D}" type="parTrans" cxnId="{2EA976D8-DCEE-4164-8107-19402C69E938}">
      <dgm:prSet/>
      <dgm:spPr/>
      <dgm:t>
        <a:bodyPr/>
        <a:lstStyle/>
        <a:p>
          <a:endParaRPr lang="en-GB"/>
        </a:p>
      </dgm:t>
    </dgm:pt>
    <dgm:pt modelId="{A37E6FE4-CDC8-4714-A79E-4AFBBE7F19EE}">
      <dgm:prSet custT="1"/>
      <dgm:spPr/>
      <dgm:t>
        <a:bodyPr/>
        <a:lstStyle/>
        <a:p>
          <a:r>
            <a:rPr lang="cy-GB" sz="2000" b="0" i="0" u="none" strike="noStrike" cap="none" baseline="0">
              <a:solidFill>
                <a:srgbClr val="FFFFFF"/>
              </a:solidFill>
              <a:effectLst/>
              <a:uFillTx/>
              <a:latin typeface="Calibri"/>
            </a:rPr>
            <a:t>Cynnydd academaidd</a:t>
          </a:r>
        </a:p>
      </dgm:t>
    </dgm:pt>
    <dgm:pt modelId="{8B627B08-CC60-4C71-895C-B86BBA3B6887}" type="sibTrans" cxnId="{2EA976D8-DCEE-4164-8107-19402C69E938}">
      <dgm:prSet/>
      <dgm:spPr/>
      <dgm:t>
        <a:bodyPr/>
        <a:lstStyle/>
        <a:p>
          <a:endParaRPr lang="en-GB"/>
        </a:p>
      </dgm:t>
    </dgm:pt>
    <dgm:pt modelId="{CE31BD14-121B-4BE7-811C-DCBC35B4E9DD}" type="parTrans" cxnId="{6411B6EC-BDA5-4FE2-B3BA-2FFD0D01A7CC}">
      <dgm:prSet/>
      <dgm:spPr/>
      <dgm:t>
        <a:bodyPr/>
        <a:lstStyle/>
        <a:p>
          <a:endParaRPr lang="en-GB"/>
        </a:p>
      </dgm:t>
    </dgm:pt>
    <dgm:pt modelId="{C4937EF0-4C36-434F-9381-B10A3C85DB2F}">
      <dgm:prSet custT="1"/>
      <dgm:spPr/>
      <dgm:t>
        <a:bodyPr/>
        <a:lstStyle/>
        <a:p>
          <a:r>
            <a:rPr lang="cy-GB" sz="2000" b="0" i="0" u="none" strike="noStrike" cap="none" baseline="0">
              <a:solidFill>
                <a:srgbClr val="FFFFFF"/>
              </a:solidFill>
              <a:effectLst/>
              <a:uFillTx/>
              <a:latin typeface="Calibri"/>
            </a:rPr>
            <a:t>Estyniadau i astudiaethau a therfynau amser</a:t>
          </a:r>
        </a:p>
      </dgm:t>
    </dgm:pt>
    <dgm:pt modelId="{BA51EFF6-51DA-455D-85AA-B69ED7A385D4}" type="sibTrans" cxnId="{6411B6EC-BDA5-4FE2-B3BA-2FFD0D01A7CC}">
      <dgm:prSet/>
      <dgm:spPr/>
      <dgm:t>
        <a:bodyPr/>
        <a:lstStyle/>
        <a:p>
          <a:endParaRPr lang="en-GB"/>
        </a:p>
      </dgm:t>
    </dgm:pt>
    <dgm:pt modelId="{5B9A91A1-2565-45AC-B81F-B8E7C824775C}" type="parTrans" cxnId="{86EC8DB3-5A62-4CCF-9789-357487D85900}">
      <dgm:prSet/>
      <dgm:spPr/>
      <dgm:t>
        <a:bodyPr/>
        <a:lstStyle/>
        <a:p>
          <a:endParaRPr/>
        </a:p>
      </dgm:t>
    </dgm:pt>
    <dgm:pt modelId="{8FB242C5-776E-46FC-B335-A1B150FEE499}">
      <dgm:prSet custT="1"/>
      <dgm:spPr/>
      <dgm:t>
        <a:bodyPr/>
        <a:lstStyle/>
        <a:p>
          <a:r>
            <a:rPr lang="cy-GB" sz="2000" b="0" i="0" u="none" strike="noStrike" cap="none" baseline="0">
              <a:solidFill>
                <a:srgbClr val="FFFFFF"/>
              </a:solidFill>
              <a:effectLst/>
              <a:uFillTx/>
              <a:latin typeface="Calibri"/>
            </a:rPr>
            <a:t>CAS newydd i fyfyrwyr sy'n parhau</a:t>
          </a:r>
        </a:p>
      </dgm:t>
    </dgm:pt>
    <dgm:pt modelId="{3AD65EB3-C1A0-44ED-AEE3-A402072ED53D}" type="sibTrans" cxnId="{86EC8DB3-5A62-4CCF-9789-357487D85900}">
      <dgm:prSet/>
      <dgm:spPr/>
      <dgm:t>
        <a:bodyPr/>
        <a:lstStyle/>
        <a:p>
          <a:endParaRPr/>
        </a:p>
      </dgm:t>
    </dgm:pt>
    <dgm:pt modelId="{25E2A347-5C29-435E-93D8-9D05A15090B3}" type="pres">
      <dgm:prSet presAssocID="{79440EEC-5B6B-4864-A0A9-C34C5081CE94}" presName="linear" presStyleCnt="0">
        <dgm:presLayoutVars>
          <dgm:animLvl val="lvl"/>
          <dgm:resizeHandles val="exact"/>
        </dgm:presLayoutVars>
      </dgm:prSet>
      <dgm:spPr/>
    </dgm:pt>
    <dgm:pt modelId="{7A977861-426E-4C58-B7A1-C174BD88709E}" type="pres">
      <dgm:prSet presAssocID="{0DB5D766-71A4-4B46-8BD2-00B4842ADC8D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922F15BC-FA8E-41ED-93A0-33AA206DE277}" type="pres">
      <dgm:prSet presAssocID="{D61FF551-9263-4EE1-A762-D52A9B59A0DE}" presName="spacer" presStyleCnt="0"/>
      <dgm:spPr/>
    </dgm:pt>
    <dgm:pt modelId="{143D5114-4DCE-4A41-B96B-40D9EE78E50C}" type="pres">
      <dgm:prSet presAssocID="{D68CDB48-A745-488E-81E2-5181F4A7AD47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F8C771E6-2D86-47ED-921E-05647CF532CE}" type="pres">
      <dgm:prSet presAssocID="{8C403FA1-B245-42E6-B747-B4631331EDBE}" presName="spacer" presStyleCnt="0"/>
      <dgm:spPr/>
    </dgm:pt>
    <dgm:pt modelId="{94C045E7-D2FD-472E-A450-07C8AAD2B23C}" type="pres">
      <dgm:prSet presAssocID="{F90784E8-7964-43B2-9DBA-D1F121C617DD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39AB2686-4B3B-4DE5-8CE2-5B4ABB7B64F8}" type="pres">
      <dgm:prSet presAssocID="{A7E4D3EC-FAB2-4783-ABB2-9928DAE6CCC5}" presName="spacer" presStyleCnt="0"/>
      <dgm:spPr/>
    </dgm:pt>
    <dgm:pt modelId="{BF319150-E734-4E14-88E2-4C9E6D854BE1}" type="pres">
      <dgm:prSet presAssocID="{4F25499E-1660-4BE4-A262-3B6D88014C5B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B6E6807F-C257-466C-ABEE-B8B2A61BDA46}" type="pres">
      <dgm:prSet presAssocID="{FFA7649A-0B21-467C-8946-1D6E2CD3678E}" presName="spacer" presStyleCnt="0"/>
      <dgm:spPr/>
    </dgm:pt>
    <dgm:pt modelId="{A0CFB8EA-0388-4238-BD69-E6D0E186D154}" type="pres">
      <dgm:prSet presAssocID="{578E6F45-747E-47FF-AD78-1025BD04766D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3FAC7190-1D14-4159-A38C-73F86D9CFC79}" type="pres">
      <dgm:prSet presAssocID="{8A2A2502-0BEB-4C6D-903E-3BF7296C927D}" presName="spacer" presStyleCnt="0"/>
      <dgm:spPr/>
    </dgm:pt>
    <dgm:pt modelId="{AECC477F-E1A7-45C4-AE84-D9CBCB766ECD}" type="pres">
      <dgm:prSet presAssocID="{32387E45-F3F8-4381-A98A-E314FC89223C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E8C14CD8-F192-47C2-A6A3-68F8DCF35136}" type="pres">
      <dgm:prSet presAssocID="{A6F7A53E-9FDD-4D0A-829E-C807DEBC4140}" presName="spacer" presStyleCnt="0"/>
      <dgm:spPr/>
    </dgm:pt>
    <dgm:pt modelId="{001DC602-3D0F-47A7-B755-F75E4E30F42D}" type="pres">
      <dgm:prSet presAssocID="{13F93E5C-0E6F-4C4E-87FD-FF58F0AE5777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AB089853-55F9-400E-8CF9-A92D94C55A3F}" type="pres">
      <dgm:prSet presAssocID="{9D526149-77C5-4D4F-8A0D-0AD46B929345}" presName="spacer" presStyleCnt="0"/>
      <dgm:spPr/>
    </dgm:pt>
    <dgm:pt modelId="{D3F5962C-68D6-4227-A601-8D674B7801FE}" type="pres">
      <dgm:prSet presAssocID="{A37E6FE4-CDC8-4714-A79E-4AFBBE7F19EE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364C220B-E36E-4A31-8ABC-68FD2E74C585}" type="pres">
      <dgm:prSet presAssocID="{8B627B08-CC60-4C71-895C-B86BBA3B6887}" presName="spacer" presStyleCnt="0"/>
      <dgm:spPr/>
    </dgm:pt>
    <dgm:pt modelId="{40B4D5F3-8887-4E88-BEFB-BAD2BE4B0C20}" type="pres">
      <dgm:prSet presAssocID="{C4937EF0-4C36-434F-9381-B10A3C85DB2F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99A4E2C6-412F-4A36-B392-CF3C613FE76A}" type="pres">
      <dgm:prSet presAssocID="{BA51EFF6-51DA-455D-85AA-B69ED7A385D4}" presName="spacer" presStyleCnt="0"/>
      <dgm:spPr/>
    </dgm:pt>
    <dgm:pt modelId="{F157D075-330F-40E7-B875-40BDE703314F}" type="pres">
      <dgm:prSet presAssocID="{8FB242C5-776E-46FC-B335-A1B150FEE499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0013B900-98E1-435F-BF1B-640CBEA05BE2}" type="presOf" srcId="{A37E6FE4-CDC8-4714-A79E-4AFBBE7F19EE}" destId="{D3F5962C-68D6-4227-A601-8D674B7801FE}" srcOrd="0" destOrd="0" presId="urn:microsoft.com/office/officeart/2005/8/layout/vList2"/>
    <dgm:cxn modelId="{26169416-381B-4E8A-8ED3-89E4E2ADD32E}" srcId="{79440EEC-5B6B-4864-A0A9-C34C5081CE94}" destId="{D68CDB48-A745-488E-81E2-5181F4A7AD47}" srcOrd="1" destOrd="0" parTransId="{CEFFF363-8FE5-4FCD-83D8-828A8B44A336}" sibTransId="{8C403FA1-B245-42E6-B747-B4631331EDBE}"/>
    <dgm:cxn modelId="{D409CB1E-1CC5-4530-9E69-F6B4C89A1EBC}" srcId="{79440EEC-5B6B-4864-A0A9-C34C5081CE94}" destId="{13F93E5C-0E6F-4C4E-87FD-FF58F0AE5777}" srcOrd="6" destOrd="0" parTransId="{B10CB928-0116-4086-BF6B-C5E90B27F1EC}" sibTransId="{9D526149-77C5-4D4F-8A0D-0AD46B929345}"/>
    <dgm:cxn modelId="{9F17233B-EE80-4EB7-B2F6-E8320408E55B}" type="presOf" srcId="{0DB5D766-71A4-4B46-8BD2-00B4842ADC8D}" destId="{7A977861-426E-4C58-B7A1-C174BD88709E}" srcOrd="0" destOrd="0" presId="urn:microsoft.com/office/officeart/2005/8/layout/vList2"/>
    <dgm:cxn modelId="{060F0B5C-6E62-4F5E-AF1D-BE14AE978492}" type="presOf" srcId="{8FB242C5-776E-46FC-B335-A1B150FEE499}" destId="{F157D075-330F-40E7-B875-40BDE703314F}" srcOrd="0" destOrd="0" presId="urn:microsoft.com/office/officeart/2005/8/layout/vList2"/>
    <dgm:cxn modelId="{9B56065F-E9DA-4342-905E-79DBCA378053}" type="presOf" srcId="{79440EEC-5B6B-4864-A0A9-C34C5081CE94}" destId="{25E2A347-5C29-435E-93D8-9D05A15090B3}" srcOrd="0" destOrd="0" presId="urn:microsoft.com/office/officeart/2005/8/layout/vList2"/>
    <dgm:cxn modelId="{7F412A41-C0A0-4EBB-8177-A218F38694B5}" type="presOf" srcId="{D68CDB48-A745-488E-81E2-5181F4A7AD47}" destId="{143D5114-4DCE-4A41-B96B-40D9EE78E50C}" srcOrd="0" destOrd="0" presId="urn:microsoft.com/office/officeart/2005/8/layout/vList2"/>
    <dgm:cxn modelId="{D2FEC96E-B192-47D3-9341-87FFDCFB5DE5}" srcId="{79440EEC-5B6B-4864-A0A9-C34C5081CE94}" destId="{4F25499E-1660-4BE4-A262-3B6D88014C5B}" srcOrd="3" destOrd="0" parTransId="{81F5F060-5BFD-46E9-96D8-4F3B2735A8E2}" sibTransId="{FFA7649A-0B21-467C-8946-1D6E2CD3678E}"/>
    <dgm:cxn modelId="{39EC9150-314C-4550-A8BA-DADE48759D63}" srcId="{79440EEC-5B6B-4864-A0A9-C34C5081CE94}" destId="{0DB5D766-71A4-4B46-8BD2-00B4842ADC8D}" srcOrd="0" destOrd="0" parTransId="{FB438523-1473-4D9C-8AD4-28BE43573C71}" sibTransId="{D61FF551-9263-4EE1-A762-D52A9B59A0DE}"/>
    <dgm:cxn modelId="{50DB4C93-3A44-4084-993B-EC06CDE70499}" srcId="{79440EEC-5B6B-4864-A0A9-C34C5081CE94}" destId="{32387E45-F3F8-4381-A98A-E314FC89223C}" srcOrd="5" destOrd="0" parTransId="{8DD4198A-145F-4B64-922D-80016437B638}" sibTransId="{A6F7A53E-9FDD-4D0A-829E-C807DEBC4140}"/>
    <dgm:cxn modelId="{41C05298-40AD-4A20-8B0A-EA018C2C4AD7}" type="presOf" srcId="{578E6F45-747E-47FF-AD78-1025BD04766D}" destId="{A0CFB8EA-0388-4238-BD69-E6D0E186D154}" srcOrd="0" destOrd="0" presId="urn:microsoft.com/office/officeart/2005/8/layout/vList2"/>
    <dgm:cxn modelId="{86EC8DB3-5A62-4CCF-9789-357487D85900}" srcId="{79440EEC-5B6B-4864-A0A9-C34C5081CE94}" destId="{8FB242C5-776E-46FC-B335-A1B150FEE499}" srcOrd="9" destOrd="0" parTransId="{5B9A91A1-2565-45AC-B81F-B8E7C824775C}" sibTransId="{3AD65EB3-C1A0-44ED-AEE3-A402072ED53D}"/>
    <dgm:cxn modelId="{F0ED6CB5-1394-4886-8324-982A2A7D2455}" srcId="{79440EEC-5B6B-4864-A0A9-C34C5081CE94}" destId="{578E6F45-747E-47FF-AD78-1025BD04766D}" srcOrd="4" destOrd="0" parTransId="{39396657-1F2A-461A-BFD9-3FB973F391E7}" sibTransId="{8A2A2502-0BEB-4C6D-903E-3BF7296C927D}"/>
    <dgm:cxn modelId="{534145BD-D23C-4681-B662-01ABDC363877}" type="presOf" srcId="{F90784E8-7964-43B2-9DBA-D1F121C617DD}" destId="{94C045E7-D2FD-472E-A450-07C8AAD2B23C}" srcOrd="0" destOrd="0" presId="urn:microsoft.com/office/officeart/2005/8/layout/vList2"/>
    <dgm:cxn modelId="{468052C0-49C0-48FC-93D5-DA6695328D1B}" type="presOf" srcId="{32387E45-F3F8-4381-A98A-E314FC89223C}" destId="{AECC477F-E1A7-45C4-AE84-D9CBCB766ECD}" srcOrd="0" destOrd="0" presId="urn:microsoft.com/office/officeart/2005/8/layout/vList2"/>
    <dgm:cxn modelId="{55D67FC0-327E-426B-A92B-951210CEB507}" type="presOf" srcId="{C4937EF0-4C36-434F-9381-B10A3C85DB2F}" destId="{40B4D5F3-8887-4E88-BEFB-BAD2BE4B0C20}" srcOrd="0" destOrd="0" presId="urn:microsoft.com/office/officeart/2005/8/layout/vList2"/>
    <dgm:cxn modelId="{2EA976D8-DCEE-4164-8107-19402C69E938}" srcId="{79440EEC-5B6B-4864-A0A9-C34C5081CE94}" destId="{A37E6FE4-CDC8-4714-A79E-4AFBBE7F19EE}" srcOrd="7" destOrd="0" parTransId="{B728C996-7274-44E7-A42D-647168ADBE7D}" sibTransId="{8B627B08-CC60-4C71-895C-B86BBA3B6887}"/>
    <dgm:cxn modelId="{C9403EDB-AEB9-450B-A011-C87469F443DA}" srcId="{79440EEC-5B6B-4864-A0A9-C34C5081CE94}" destId="{F90784E8-7964-43B2-9DBA-D1F121C617DD}" srcOrd="2" destOrd="0" parTransId="{5424BC7C-C7BE-4862-82B4-8316ADC808EE}" sibTransId="{A7E4D3EC-FAB2-4783-ABB2-9928DAE6CCC5}"/>
    <dgm:cxn modelId="{6411B6EC-BDA5-4FE2-B3BA-2FFD0D01A7CC}" srcId="{79440EEC-5B6B-4864-A0A9-C34C5081CE94}" destId="{C4937EF0-4C36-434F-9381-B10A3C85DB2F}" srcOrd="8" destOrd="0" parTransId="{CE31BD14-121B-4BE7-811C-DCBC35B4E9DD}" sibTransId="{BA51EFF6-51DA-455D-85AA-B69ED7A385D4}"/>
    <dgm:cxn modelId="{E42BA5F1-EF82-4101-84A9-9A69198E2576}" type="presOf" srcId="{13F93E5C-0E6F-4C4E-87FD-FF58F0AE5777}" destId="{001DC602-3D0F-47A7-B755-F75E4E30F42D}" srcOrd="0" destOrd="0" presId="urn:microsoft.com/office/officeart/2005/8/layout/vList2"/>
    <dgm:cxn modelId="{E28E7BFD-66DB-4DD8-935A-CD4E1BD6C0A2}" type="presOf" srcId="{4F25499E-1660-4BE4-A262-3B6D88014C5B}" destId="{BF319150-E734-4E14-88E2-4C9E6D854BE1}" srcOrd="0" destOrd="0" presId="urn:microsoft.com/office/officeart/2005/8/layout/vList2"/>
    <dgm:cxn modelId="{CFEFCF02-BD10-4309-8669-87EA71BDCF12}" type="presParOf" srcId="{25E2A347-5C29-435E-93D8-9D05A15090B3}" destId="{7A977861-426E-4C58-B7A1-C174BD88709E}" srcOrd="0" destOrd="0" presId="urn:microsoft.com/office/officeart/2005/8/layout/vList2"/>
    <dgm:cxn modelId="{1BC3A718-B289-4822-A914-7E85ED3C44B0}" type="presParOf" srcId="{25E2A347-5C29-435E-93D8-9D05A15090B3}" destId="{922F15BC-FA8E-41ED-93A0-33AA206DE277}" srcOrd="1" destOrd="0" presId="urn:microsoft.com/office/officeart/2005/8/layout/vList2"/>
    <dgm:cxn modelId="{06F9AD4F-AEFD-4B4A-851D-1CD996A912E9}" type="presParOf" srcId="{25E2A347-5C29-435E-93D8-9D05A15090B3}" destId="{143D5114-4DCE-4A41-B96B-40D9EE78E50C}" srcOrd="2" destOrd="0" presId="urn:microsoft.com/office/officeart/2005/8/layout/vList2"/>
    <dgm:cxn modelId="{9F3A77F2-EA0E-4694-8CF3-2F72C1D16521}" type="presParOf" srcId="{25E2A347-5C29-435E-93D8-9D05A15090B3}" destId="{F8C771E6-2D86-47ED-921E-05647CF532CE}" srcOrd="3" destOrd="0" presId="urn:microsoft.com/office/officeart/2005/8/layout/vList2"/>
    <dgm:cxn modelId="{AB9AEBB7-50D1-4B86-AEF4-A19E7B4429A5}" type="presParOf" srcId="{25E2A347-5C29-435E-93D8-9D05A15090B3}" destId="{94C045E7-D2FD-472E-A450-07C8AAD2B23C}" srcOrd="4" destOrd="0" presId="urn:microsoft.com/office/officeart/2005/8/layout/vList2"/>
    <dgm:cxn modelId="{3ABFAB3C-A4ED-4B17-9E80-DE8332C905DB}" type="presParOf" srcId="{25E2A347-5C29-435E-93D8-9D05A15090B3}" destId="{39AB2686-4B3B-4DE5-8CE2-5B4ABB7B64F8}" srcOrd="5" destOrd="0" presId="urn:microsoft.com/office/officeart/2005/8/layout/vList2"/>
    <dgm:cxn modelId="{EA13FC96-F364-4298-96FB-5AC5B17F4E33}" type="presParOf" srcId="{25E2A347-5C29-435E-93D8-9D05A15090B3}" destId="{BF319150-E734-4E14-88E2-4C9E6D854BE1}" srcOrd="6" destOrd="0" presId="urn:microsoft.com/office/officeart/2005/8/layout/vList2"/>
    <dgm:cxn modelId="{A8B895E8-F5DE-4120-BCD3-D74F45759C7C}" type="presParOf" srcId="{25E2A347-5C29-435E-93D8-9D05A15090B3}" destId="{B6E6807F-C257-466C-ABEE-B8B2A61BDA46}" srcOrd="7" destOrd="0" presId="urn:microsoft.com/office/officeart/2005/8/layout/vList2"/>
    <dgm:cxn modelId="{AF18527E-AA15-4168-B6B3-958EAE88880C}" type="presParOf" srcId="{25E2A347-5C29-435E-93D8-9D05A15090B3}" destId="{A0CFB8EA-0388-4238-BD69-E6D0E186D154}" srcOrd="8" destOrd="0" presId="urn:microsoft.com/office/officeart/2005/8/layout/vList2"/>
    <dgm:cxn modelId="{F130ABB6-9749-4D8F-B450-8B649E8350E3}" type="presParOf" srcId="{25E2A347-5C29-435E-93D8-9D05A15090B3}" destId="{3FAC7190-1D14-4159-A38C-73F86D9CFC79}" srcOrd="9" destOrd="0" presId="urn:microsoft.com/office/officeart/2005/8/layout/vList2"/>
    <dgm:cxn modelId="{172B8891-42D0-4390-9C1A-0BC84E817BF9}" type="presParOf" srcId="{25E2A347-5C29-435E-93D8-9D05A15090B3}" destId="{AECC477F-E1A7-45C4-AE84-D9CBCB766ECD}" srcOrd="10" destOrd="0" presId="urn:microsoft.com/office/officeart/2005/8/layout/vList2"/>
    <dgm:cxn modelId="{92809898-9539-4692-90B8-9EACA1214E4F}" type="presParOf" srcId="{25E2A347-5C29-435E-93D8-9D05A15090B3}" destId="{E8C14CD8-F192-47C2-A6A3-68F8DCF35136}" srcOrd="11" destOrd="0" presId="urn:microsoft.com/office/officeart/2005/8/layout/vList2"/>
    <dgm:cxn modelId="{E3341006-FE2E-43FB-A645-D6C248543269}" type="presParOf" srcId="{25E2A347-5C29-435E-93D8-9D05A15090B3}" destId="{001DC602-3D0F-47A7-B755-F75E4E30F42D}" srcOrd="12" destOrd="0" presId="urn:microsoft.com/office/officeart/2005/8/layout/vList2"/>
    <dgm:cxn modelId="{52CA319B-B48F-4905-8C8C-D830D632A368}" type="presParOf" srcId="{25E2A347-5C29-435E-93D8-9D05A15090B3}" destId="{AB089853-55F9-400E-8CF9-A92D94C55A3F}" srcOrd="13" destOrd="0" presId="urn:microsoft.com/office/officeart/2005/8/layout/vList2"/>
    <dgm:cxn modelId="{8365A033-1AED-4612-AA89-813F58A75604}" type="presParOf" srcId="{25E2A347-5C29-435E-93D8-9D05A15090B3}" destId="{D3F5962C-68D6-4227-A601-8D674B7801FE}" srcOrd="14" destOrd="0" presId="urn:microsoft.com/office/officeart/2005/8/layout/vList2"/>
    <dgm:cxn modelId="{259D0508-2C12-43A6-9DC4-4E5E81A5FAF2}" type="presParOf" srcId="{25E2A347-5C29-435E-93D8-9D05A15090B3}" destId="{364C220B-E36E-4A31-8ABC-68FD2E74C585}" srcOrd="15" destOrd="0" presId="urn:microsoft.com/office/officeart/2005/8/layout/vList2"/>
    <dgm:cxn modelId="{CF2ABD97-0486-4A20-B477-48ECE3239631}" type="presParOf" srcId="{25E2A347-5C29-435E-93D8-9D05A15090B3}" destId="{40B4D5F3-8887-4E88-BEFB-BAD2BE4B0C20}" srcOrd="16" destOrd="0" presId="urn:microsoft.com/office/officeart/2005/8/layout/vList2"/>
    <dgm:cxn modelId="{6BCED40A-95C7-4093-946D-92B62FAD7149}" type="presParOf" srcId="{25E2A347-5C29-435E-93D8-9D05A15090B3}" destId="{99A4E2C6-412F-4A36-B392-CF3C613FE76A}" srcOrd="17" destOrd="0" presId="urn:microsoft.com/office/officeart/2005/8/layout/vList2"/>
    <dgm:cxn modelId="{C9853E43-D1F4-4574-8B86-CD11C0EF3623}" type="presParOf" srcId="{25E2A347-5C29-435E-93D8-9D05A15090B3}" destId="{F157D075-330F-40E7-B875-40BDE703314F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main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B26932-BF30-43B2-AF01-E54E4268189D}">
      <dsp:nvSpPr>
        <dsp:cNvPr id="0" name=""/>
        <dsp:cNvSpPr/>
      </dsp:nvSpPr>
      <dsp:spPr>
        <a:xfrm>
          <a:off x="0" y="4597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BCBD39-D817-4B57-B976-82E8E24DB1A3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 rotWithShape="1">
          <a:blip xmlns:r="http://schemas.openxmlformats.org/officeDocument/2006/relationships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E3961E-B0D6-495B-AEAB-7C3F66A5E7C9}">
      <dsp:nvSpPr>
        <dsp:cNvPr id="0" name=""/>
        <dsp:cNvSpPr/>
      </dsp:nvSpPr>
      <dsp:spPr>
        <a:xfrm>
          <a:off x="1131174" y="459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900" b="0" i="0" u="none" strike="noStrike" kern="1200" cap="none" baseline="0">
              <a:solidFill>
                <a:srgbClr val="000000"/>
              </a:solidFill>
              <a:effectLst/>
              <a:uFillTx/>
              <a:latin typeface="Calibri"/>
            </a:rPr>
            <a:t>Ynglŷn â'r Tîm </a:t>
          </a:r>
        </a:p>
      </dsp:txBody>
      <dsp:txXfrm>
        <a:off x="1131174" y="4597"/>
        <a:ext cx="5382429" cy="979371"/>
      </dsp:txXfrm>
    </dsp:sp>
    <dsp:sp modelId="{A7BC7F95-65CC-40F1-9305-7901AE625EC7}">
      <dsp:nvSpPr>
        <dsp:cNvPr id="0" name=""/>
        <dsp:cNvSpPr/>
      </dsp:nvSpPr>
      <dsp:spPr>
        <a:xfrm>
          <a:off x="0" y="1228812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E0EA68-1404-4EE9-8D4E-5EC543AB3002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 rotWithShape="1">
          <a:blip xmlns:r="http://schemas.openxmlformats.org/officeDocument/2006/relationships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BFC053-7060-463E-88ED-F4C9DE9DAD6A}">
      <dsp:nvSpPr>
        <dsp:cNvPr id="0" name=""/>
        <dsp:cNvSpPr/>
      </dsp:nvSpPr>
      <dsp:spPr>
        <a:xfrm>
          <a:off x="1131174" y="1228812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900" b="0" i="0" u="none" strike="noStrike" kern="1200" cap="none" baseline="0">
              <a:solidFill>
                <a:srgbClr val="000000"/>
              </a:solidFill>
              <a:effectLst/>
              <a:uFillTx/>
              <a:latin typeface="Calibri"/>
            </a:rPr>
            <a:t>Cysylltwch â ni </a:t>
          </a:r>
        </a:p>
      </dsp:txBody>
      <dsp:txXfrm>
        <a:off x="1131174" y="1228812"/>
        <a:ext cx="5382429" cy="979371"/>
      </dsp:txXfrm>
    </dsp:sp>
    <dsp:sp modelId="{C97826C0-30C4-40E5-9579-39C1FB979CBB}">
      <dsp:nvSpPr>
        <dsp:cNvPr id="0" name=""/>
        <dsp:cNvSpPr/>
      </dsp:nvSpPr>
      <dsp:spPr>
        <a:xfrm>
          <a:off x="0" y="2453027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71200-1898-4537-A108-27E21D355E98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 rotWithShape="1">
          <a:blip xmlns:r="http://schemas.openxmlformats.org/officeDocument/2006/relationships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B6203-3396-4D98-9418-7297EF2E80D3}">
      <dsp:nvSpPr>
        <dsp:cNvPr id="0" name=""/>
        <dsp:cNvSpPr/>
      </dsp:nvSpPr>
      <dsp:spPr>
        <a:xfrm>
          <a:off x="1131174" y="245302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900" b="0" i="0" u="none" strike="noStrike" kern="1200" cap="none" baseline="0">
              <a:solidFill>
                <a:srgbClr val="000000"/>
              </a:solidFill>
              <a:effectLst/>
              <a:uFillTx/>
              <a:latin typeface="Calibri"/>
            </a:rPr>
            <a:t>Cwestiynau cyffredin?</a:t>
          </a:r>
        </a:p>
      </dsp:txBody>
      <dsp:txXfrm>
        <a:off x="1131174" y="2453027"/>
        <a:ext cx="5382429" cy="979371"/>
      </dsp:txXfrm>
    </dsp:sp>
    <dsp:sp modelId="{71DA0A03-E9DA-48F3-ABDC-FCDE226E5FC1}">
      <dsp:nvSpPr>
        <dsp:cNvPr id="0" name=""/>
        <dsp:cNvSpPr/>
      </dsp:nvSpPr>
      <dsp:spPr>
        <a:xfrm>
          <a:off x="0" y="3677241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DE7FE9-C855-4E73-8CEE-5C627DDF6BBA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 rotWithShape="1">
          <a:blip xmlns:r="http://schemas.openxmlformats.org/officeDocument/2006/relationships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96AF0A-927C-4FDF-947B-505414EB61C2}">
      <dsp:nvSpPr>
        <dsp:cNvPr id="0" name=""/>
        <dsp:cNvSpPr/>
      </dsp:nvSpPr>
      <dsp:spPr>
        <a:xfrm>
          <a:off x="1131174" y="3677241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900" b="0" i="0" u="none" strike="noStrike" kern="1200" cap="none" baseline="0">
              <a:solidFill>
                <a:srgbClr val="000000"/>
              </a:solidFill>
              <a:effectLst/>
              <a:uFillTx/>
              <a:latin typeface="Calibri"/>
            </a:rPr>
            <a:t>Sesiynau cyfarwyddo i staff </a:t>
          </a:r>
        </a:p>
      </dsp:txBody>
      <dsp:txXfrm>
        <a:off x="1131174" y="3677241"/>
        <a:ext cx="5382429" cy="979371"/>
      </dsp:txXfrm>
    </dsp:sp>
    <dsp:sp modelId="{E8C4C5C9-2981-46E8-94FA-B730AD9E008C}">
      <dsp:nvSpPr>
        <dsp:cNvPr id="0" name=""/>
        <dsp:cNvSpPr/>
      </dsp:nvSpPr>
      <dsp:spPr>
        <a:xfrm>
          <a:off x="0" y="4901456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F4768C-A1C3-4DB5-8CEB-8F98DF78E340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 rotWithShape="1">
          <a:blip xmlns:r="http://schemas.openxmlformats.org/officeDocument/2006/relationships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7E1BA3-7197-4EAA-93A9-6B21B79D9590}">
      <dsp:nvSpPr>
        <dsp:cNvPr id="0" name=""/>
        <dsp:cNvSpPr/>
      </dsp:nvSpPr>
      <dsp:spPr>
        <a:xfrm>
          <a:off x="1131174" y="4901456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900" b="0" i="0" u="none" strike="noStrike" kern="1200" cap="none" baseline="0">
              <a:solidFill>
                <a:srgbClr val="000000"/>
              </a:solidFill>
              <a:effectLst/>
              <a:uFillTx/>
              <a:latin typeface="Calibri"/>
            </a:rPr>
            <a:t>Haen 4 </a:t>
          </a:r>
        </a:p>
      </dsp:txBody>
      <dsp:txXfrm>
        <a:off x="1131174" y="4901456"/>
        <a:ext cx="5382429" cy="979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977861-426E-4C58-B7A1-C174BD88709E}">
      <dsp:nvSpPr>
        <dsp:cNvPr id="0" name=""/>
        <dsp:cNvSpPr/>
      </dsp:nvSpPr>
      <dsp:spPr>
        <a:xfrm>
          <a:off x="0" y="39064"/>
          <a:ext cx="5961345" cy="4791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b="0" i="0" u="none" strike="noStrike" kern="1200" cap="none" baseline="0">
              <a:solidFill>
                <a:srgbClr val="FFFFFF"/>
              </a:solidFill>
              <a:effectLst/>
              <a:uFillTx/>
              <a:latin typeface="Calibri"/>
            </a:rPr>
            <a:t>Beth yw e-byrth?</a:t>
          </a:r>
        </a:p>
      </dsp:txBody>
      <dsp:txXfrm>
        <a:off x="23388" y="62452"/>
        <a:ext cx="5914569" cy="432338"/>
      </dsp:txXfrm>
    </dsp:sp>
    <dsp:sp modelId="{143D5114-4DCE-4A41-B96B-40D9EE78E50C}">
      <dsp:nvSpPr>
        <dsp:cNvPr id="0" name=""/>
        <dsp:cNvSpPr/>
      </dsp:nvSpPr>
      <dsp:spPr>
        <a:xfrm>
          <a:off x="0" y="578659"/>
          <a:ext cx="5961345" cy="47911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b="0" i="0" u="none" strike="noStrike" kern="1200" cap="none" baseline="0">
              <a:solidFill>
                <a:srgbClr val="FFFFFF"/>
              </a:solidFill>
              <a:effectLst/>
              <a:uFillTx/>
              <a:latin typeface="Calibri"/>
            </a:rPr>
            <a:t>Mathau eraill o fisâu </a:t>
          </a:r>
        </a:p>
      </dsp:txBody>
      <dsp:txXfrm>
        <a:off x="23388" y="602047"/>
        <a:ext cx="5914569" cy="432338"/>
      </dsp:txXfrm>
    </dsp:sp>
    <dsp:sp modelId="{94C045E7-D2FD-472E-A450-07C8AAD2B23C}">
      <dsp:nvSpPr>
        <dsp:cNvPr id="0" name=""/>
        <dsp:cNvSpPr/>
      </dsp:nvSpPr>
      <dsp:spPr>
        <a:xfrm>
          <a:off x="0" y="1118254"/>
          <a:ext cx="5961345" cy="47911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b="0" i="0" u="none" strike="noStrike" kern="1200" cap="none" baseline="0">
              <a:solidFill>
                <a:srgbClr val="FFFFFF"/>
              </a:solidFill>
              <a:effectLst/>
              <a:uFillTx/>
              <a:latin typeface="Calibri"/>
            </a:rPr>
            <a:t>A allaf newid fy nghwrs?</a:t>
          </a:r>
        </a:p>
      </dsp:txBody>
      <dsp:txXfrm>
        <a:off x="23388" y="1141642"/>
        <a:ext cx="5914569" cy="432338"/>
      </dsp:txXfrm>
    </dsp:sp>
    <dsp:sp modelId="{BF319150-E734-4E14-88E2-4C9E6D854BE1}">
      <dsp:nvSpPr>
        <dsp:cNvPr id="0" name=""/>
        <dsp:cNvSpPr/>
      </dsp:nvSpPr>
      <dsp:spPr>
        <a:xfrm>
          <a:off x="0" y="1657849"/>
          <a:ext cx="5961345" cy="47911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b="0" i="0" u="none" strike="noStrike" kern="1200" cap="none" baseline="0">
              <a:solidFill>
                <a:srgbClr val="FFFFFF"/>
              </a:solidFill>
              <a:effectLst/>
              <a:uFillTx/>
              <a:latin typeface="Calibri"/>
            </a:rPr>
            <a:t>A allaf newid i brifysgol arall yn y DU?</a:t>
          </a:r>
        </a:p>
      </dsp:txBody>
      <dsp:txXfrm>
        <a:off x="23388" y="1681237"/>
        <a:ext cx="5914569" cy="432338"/>
      </dsp:txXfrm>
    </dsp:sp>
    <dsp:sp modelId="{A0CFB8EA-0388-4238-BD69-E6D0E186D154}">
      <dsp:nvSpPr>
        <dsp:cNvPr id="0" name=""/>
        <dsp:cNvSpPr/>
      </dsp:nvSpPr>
      <dsp:spPr>
        <a:xfrm>
          <a:off x="0" y="2197444"/>
          <a:ext cx="5961345" cy="47911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b="0" i="0" u="none" strike="noStrike" kern="1200" cap="none" baseline="0">
              <a:solidFill>
                <a:srgbClr val="FFFFFF"/>
              </a:solidFill>
              <a:effectLst/>
              <a:uFillTx/>
              <a:latin typeface="Calibri"/>
            </a:rPr>
            <a:t>A allaf wneud cais am DES?</a:t>
          </a:r>
        </a:p>
      </dsp:txBody>
      <dsp:txXfrm>
        <a:off x="23388" y="2220832"/>
        <a:ext cx="5914569" cy="432338"/>
      </dsp:txXfrm>
    </dsp:sp>
    <dsp:sp modelId="{AECC477F-E1A7-45C4-AE84-D9CBCB766ECD}">
      <dsp:nvSpPr>
        <dsp:cNvPr id="0" name=""/>
        <dsp:cNvSpPr/>
      </dsp:nvSpPr>
      <dsp:spPr>
        <a:xfrm>
          <a:off x="0" y="2737039"/>
          <a:ext cx="5961345" cy="4791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b="0" i="0" u="none" strike="noStrike" kern="1200" cap="none" baseline="0">
              <a:solidFill>
                <a:srgbClr val="FFFFFF"/>
              </a:solidFill>
              <a:effectLst/>
              <a:uFillTx/>
              <a:latin typeface="Calibri"/>
            </a:rPr>
            <a:t>Prawf TB</a:t>
          </a:r>
        </a:p>
      </dsp:txBody>
      <dsp:txXfrm>
        <a:off x="23388" y="2760427"/>
        <a:ext cx="5914569" cy="432338"/>
      </dsp:txXfrm>
    </dsp:sp>
    <dsp:sp modelId="{001DC602-3D0F-47A7-B755-F75E4E30F42D}">
      <dsp:nvSpPr>
        <dsp:cNvPr id="0" name=""/>
        <dsp:cNvSpPr/>
      </dsp:nvSpPr>
      <dsp:spPr>
        <a:xfrm>
          <a:off x="0" y="3276634"/>
          <a:ext cx="5961345" cy="47911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b="0" i="0" u="none" strike="noStrike" kern="1200" cap="none" baseline="0">
              <a:solidFill>
                <a:srgbClr val="FFFFFF"/>
              </a:solidFill>
              <a:effectLst/>
              <a:uFillTx/>
              <a:latin typeface="Calibri"/>
            </a:rPr>
            <a:t>Pa gyrsiau sy'n gofyn am dystysgrif ATAS?</a:t>
          </a:r>
        </a:p>
      </dsp:txBody>
      <dsp:txXfrm>
        <a:off x="23388" y="3300022"/>
        <a:ext cx="5914569" cy="432338"/>
      </dsp:txXfrm>
    </dsp:sp>
    <dsp:sp modelId="{D3F5962C-68D6-4227-A601-8D674B7801FE}">
      <dsp:nvSpPr>
        <dsp:cNvPr id="0" name=""/>
        <dsp:cNvSpPr/>
      </dsp:nvSpPr>
      <dsp:spPr>
        <a:xfrm>
          <a:off x="0" y="3816229"/>
          <a:ext cx="5961345" cy="47911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b="0" i="0" u="none" strike="noStrike" kern="1200" cap="none" baseline="0">
              <a:solidFill>
                <a:srgbClr val="FFFFFF"/>
              </a:solidFill>
              <a:effectLst/>
              <a:uFillTx/>
              <a:latin typeface="Calibri"/>
            </a:rPr>
            <a:t>Cynnydd academaidd</a:t>
          </a:r>
        </a:p>
      </dsp:txBody>
      <dsp:txXfrm>
        <a:off x="23388" y="3839617"/>
        <a:ext cx="5914569" cy="432338"/>
      </dsp:txXfrm>
    </dsp:sp>
    <dsp:sp modelId="{40B4D5F3-8887-4E88-BEFB-BAD2BE4B0C20}">
      <dsp:nvSpPr>
        <dsp:cNvPr id="0" name=""/>
        <dsp:cNvSpPr/>
      </dsp:nvSpPr>
      <dsp:spPr>
        <a:xfrm>
          <a:off x="0" y="4355825"/>
          <a:ext cx="5961345" cy="47911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b="0" i="0" u="none" strike="noStrike" kern="1200" cap="none" baseline="0">
              <a:solidFill>
                <a:srgbClr val="FFFFFF"/>
              </a:solidFill>
              <a:effectLst/>
              <a:uFillTx/>
              <a:latin typeface="Calibri"/>
            </a:rPr>
            <a:t>Estyniadau i astudiaethau a therfynau amser</a:t>
          </a:r>
        </a:p>
      </dsp:txBody>
      <dsp:txXfrm>
        <a:off x="23388" y="4379213"/>
        <a:ext cx="5914569" cy="432338"/>
      </dsp:txXfrm>
    </dsp:sp>
    <dsp:sp modelId="{F157D075-330F-40E7-B875-40BDE703314F}">
      <dsp:nvSpPr>
        <dsp:cNvPr id="0" name=""/>
        <dsp:cNvSpPr/>
      </dsp:nvSpPr>
      <dsp:spPr>
        <a:xfrm>
          <a:off x="0" y="4895420"/>
          <a:ext cx="5961345" cy="47911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b="0" i="0" u="none" strike="noStrike" kern="1200" cap="none" baseline="0">
              <a:solidFill>
                <a:srgbClr val="FFFFFF"/>
              </a:solidFill>
              <a:effectLst/>
              <a:uFillTx/>
              <a:latin typeface="Calibri"/>
            </a:rPr>
            <a:t>CAS newydd i fyfyrwyr sy'n parhau</a:t>
          </a:r>
        </a:p>
      </dsp:txBody>
      <dsp:txXfrm>
        <a:off x="23388" y="4918808"/>
        <a:ext cx="5914569" cy="432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1825A-9D89-419A-A811-E6B3F3903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08FBB8-FFCE-449E-9E64-F804B3F42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75C6B-6E3F-4EA2-8E37-616E44345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7E944-15DF-473C-91CD-3C8EF7546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04554-3321-425E-950B-70F00F201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0026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EA6F-1A08-425D-A325-3C177C35E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BEDEF-A978-448A-9190-C2D0EA14C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6E739-2118-42B5-A492-D6D9B12FE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AFDEB-D83B-4179-B700-75F005AD4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3368-6475-42B0-BE65-25D4F7194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5376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C43E92-7C48-4E73-AEAB-E422188E5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1B1793-D336-4A9C-9F2E-7553CEE99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1EA4F-25C5-4E11-BCBA-17E13233F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D465E-6B4A-457B-A0C9-E46876D29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312B9-4BAB-4608-85AB-D999624FB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3530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3BCD3-4F41-42AF-B07B-379CB0069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80928-151D-42F0-A4E4-65CE89110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73C35-D91A-431C-9630-61FD762E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CED1F-6B8A-40A2-97DC-369B752EA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9F0EF-F848-4FCF-974B-CBB695C37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22353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6AD64-1A70-4C9C-AD5B-9AB7F4FE6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A69E6-E514-4E0D-9155-F4ECEFF58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AB438-26D2-44A0-8BB5-1DFA9DCE6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A5A69-CD55-4B7E-B7DE-D814E9F9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399CA-9F72-4EAB-9266-677C97C87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13542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675AA-36E3-4A71-8620-4C96C3499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8CF21-DE3E-4D25-BBB8-D095146BC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2C17D-6DC7-47ED-A9D9-2EB401307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4C186-A6EF-45F6-A9D5-64A2EBA51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4EBD8-6908-40FE-A7E1-A24536842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D010C3-F2AF-4A35-B106-C7469DFF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38580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AE72F-718E-479B-9471-9C9469A7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F85F6-47F7-44C5-ADF7-6CB5CFA34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0799B-5A8A-4C3A-9073-74F5010E1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183A1-8B18-4943-A822-8D04812749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88CDCD-A182-40C3-9AB5-2CDA602EB0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5C3F95-6D76-4BD1-BE7D-A68562BA2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77F179-CBDA-4A1F-A909-2545ED09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FDFC4A-9D09-46C9-9624-7D0D1C4A3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1279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3C252-5D65-4BFC-BF56-D34A78946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49005B-D288-4A04-97DD-55149087A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A7C89-CE3B-4A05-B1A3-3178D3C8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6AAD6-4770-4D99-87AF-67924B4D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9346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4644B8-B7F3-4067-AC1B-A81A0ECE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59D99F-6718-4711-A0E7-EC30D73F4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C7C97-096F-4E33-A146-DF555795A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28421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DC45E-83CD-45DA-9920-D7A4603E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5915F-912B-4D16-B128-807D3CCBE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6C040-7C04-48F9-92C3-1B2187CC2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AC780-00EA-4D4D-85AB-FB31FF40F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25FA7-970E-41D7-8539-241C8B802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1BB6F-DC1D-4039-8930-3E822C46E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46364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E09F6-4047-4E4F-8696-BDFF8513F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5D69D6-EB56-48BB-B4A3-262686FFC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12B41-7F06-466A-837A-A86D64072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D4E81-8BEC-4FD1-8BDE-F54C3D55D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046BE-B7A5-4E18-8153-883F51AD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C9799-5392-4C8D-9DAC-8A36C772E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1686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0F8FC2-598F-4C4F-AA32-52ABA48BD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E47AD-140D-406C-A556-FEA56561A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BA52B-BD2E-4CED-BD8E-0DE03AE4B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DB1DB-18FF-4891-8504-91392019FD6B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ACA01-1BF6-40DB-AE75-B7B533AAED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E5CBF-8122-4F3B-AF8E-DFE21DFA0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B29D7-5136-457D-A60E-D757C92E6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33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mmigration@bangor.ac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ngagement@bangor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ancestry-visa/family-members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start-up-visa/eligibility" TargetMode="External"/><Relationship Id="rId2" Type="http://schemas.openxmlformats.org/officeDocument/2006/relationships/hyperlink" Target="https://www.gov.uk/eu-eea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gov.uk/check-uk-vis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tb-test-visa/countries-where-you-need-a-tb-test-to-enter-the-u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tier-4-general-visa" TargetMode="External"/><Relationship Id="rId2" Type="http://schemas.openxmlformats.org/officeDocument/2006/relationships/hyperlink" Target="https://www.bangor.ac.uk/international/suppor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kcisa.org.uk/" TargetMode="External"/><Relationship Id="rId5" Type="http://schemas.openxmlformats.org/officeDocument/2006/relationships/hyperlink" Target="https://www.gov.uk/uk-family-visa" TargetMode="External"/><Relationship Id="rId4" Type="http://schemas.openxmlformats.org/officeDocument/2006/relationships/hyperlink" Target="https://www.gov.uk/start-up-vis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mmigration@bangor.ac.uk" TargetMode="External"/><Relationship Id="rId2" Type="http://schemas.openxmlformats.org/officeDocument/2006/relationships/hyperlink" Target="mailto:registration@bangor.ac.uk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ngor.ac.uk/governance-and-compliance/documents/Attendance-Monitoring-Policy-Cymraeg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immigration@bangor.ac.uk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604" y="0"/>
            <a:ext cx="6141396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604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6B9C88C-B5B4-4762-A929-AD6F4334E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84" y="640263"/>
            <a:ext cx="5129784" cy="1344975"/>
          </a:xfrm>
        </p:spPr>
        <p:txBody>
          <a:bodyPr>
            <a:normAutofit/>
          </a:bodyPr>
          <a:lstStyle/>
          <a:p>
            <a:r>
              <a:rPr lang="cy-GB" sz="4000" b="1" i="0" u="none" strike="noStrike" cap="none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Calibri Light"/>
              </a:rPr>
              <a:t>Y TÎM MONITRO</a:t>
            </a:r>
          </a:p>
        </p:txBody>
      </p:sp>
      <p:pic>
        <p:nvPicPr>
          <p:cNvPr id="15" name="Content Placeholder 14" descr="A close up of a device&#10;&#10;Description automatically generated">
            <a:extLst>
              <a:ext uri="{FF2B5EF4-FFF2-40B4-BE49-F238E27FC236}">
                <a16:creationId xmlns:a16="http://schemas.microsoft.com/office/drawing/2014/main" id="{41D7C817-927C-4C66-A331-7D31F4DACD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36" r="1" b="5528"/>
          <a:stretch>
            <a:fillRect/>
          </a:stretch>
        </p:blipFill>
        <p:spPr>
          <a:xfrm>
            <a:off x="484632" y="1859601"/>
            <a:ext cx="5126736" cy="2983348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6EA410A-D935-46E5-834E-655B72A7BE8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501384" y="2121763"/>
            <a:ext cx="5129784" cy="377301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y-GB" sz="19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Mae'r Tîm Monitro yn ymdrin ag ymholiadau monitro presenoldeb </a:t>
            </a:r>
            <a:r>
              <a:rPr lang="cy-GB" sz="1900" dirty="0">
                <a:solidFill>
                  <a:srgbClr val="FFFFFF"/>
                </a:solidFill>
                <a:latin typeface="Calibri"/>
              </a:rPr>
              <a:t>ar gyfer pob myfyriwr </a:t>
            </a:r>
            <a:r>
              <a:rPr lang="cy-GB" sz="19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ac maent hefyd yma i helpu gyda holl anghenion cydymffurfio a Visa Myfyrwyr.</a:t>
            </a:r>
          </a:p>
          <a:p>
            <a:pPr marL="0" indent="0">
              <a:buNone/>
            </a:pPr>
            <a:endParaRPr lang="en-GB" sz="1900" dirty="0"/>
          </a:p>
          <a:p>
            <a:pPr marL="0" indent="0">
              <a:buNone/>
            </a:pPr>
            <a:r>
              <a:rPr lang="cy-GB" sz="19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Mae'r swyddfa ar agor: </a:t>
            </a:r>
          </a:p>
          <a:p>
            <a:pPr marL="0" indent="0">
              <a:buNone/>
            </a:pPr>
            <a:r>
              <a:rPr lang="cy-GB" sz="19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8.30am tan 5.00pm </a:t>
            </a:r>
          </a:p>
          <a:p>
            <a:pPr marL="0" indent="0">
              <a:buNone/>
            </a:pPr>
            <a:endParaRPr lang="en-GB" sz="1900" dirty="0"/>
          </a:p>
          <a:p>
            <a:pPr marL="0" indent="0">
              <a:buNone/>
            </a:pPr>
            <a:r>
              <a:rPr lang="cy-GB" sz="19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Gellir cysylltu â ni ar: </a:t>
            </a:r>
          </a:p>
          <a:p>
            <a:pPr marL="0" indent="0">
              <a:buNone/>
            </a:pPr>
            <a:r>
              <a:rPr lang="cy-GB" sz="19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  <a:hlinkClick r:id="rId3"/>
              </a:rPr>
              <a:t>immigration@bangor.ac.uk</a:t>
            </a:r>
            <a:endParaRPr lang="cy-GB" sz="1900" b="0" i="0" u="none" strike="noStrike" cap="none" baseline="0" dirty="0">
              <a:solidFill>
                <a:srgbClr val="FFFFFF"/>
              </a:solidFill>
              <a:effectLst/>
              <a:uFillTx/>
              <a:latin typeface="Calibri"/>
            </a:endParaRPr>
          </a:p>
          <a:p>
            <a:pPr marL="0" indent="0">
              <a:buNone/>
            </a:pPr>
            <a:r>
              <a:rPr lang="cy-GB" sz="1900" dirty="0">
                <a:solidFill>
                  <a:srgbClr val="FFFFFF"/>
                </a:solidFill>
                <a:latin typeface="Calibri"/>
                <a:hlinkClick r:id="rId4"/>
              </a:rPr>
              <a:t>engagement@bangor.ac.uk</a:t>
            </a:r>
            <a:endParaRPr lang="cy-GB" sz="1900" dirty="0">
              <a:solidFill>
                <a:srgbClr val="FFFFFF"/>
              </a:solidFill>
              <a:latin typeface="Calibri"/>
            </a:endParaRPr>
          </a:p>
          <a:p>
            <a:pPr marL="0" indent="0">
              <a:buNone/>
            </a:pPr>
            <a:endParaRPr lang="cy-GB" sz="1900" b="0" i="0" u="none" strike="noStrike" cap="none" baseline="0" dirty="0">
              <a:solidFill>
                <a:srgbClr val="FFFFFF"/>
              </a:solidFill>
              <a:effectLst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0548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0572EC-C51D-49D4-ADF3-2EC9AF573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E-byrth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71B33-C973-4E39-B0FE-46B94763E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 lnSpcReduction="10000"/>
          </a:bodyPr>
          <a:lstStyle/>
          <a:p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Ni ddylai myfyrwyr hefo  </a:t>
            </a:r>
            <a:r>
              <a:rPr lang="cy-GB" sz="1700" b="1" i="0" u="sng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FISA </a:t>
            </a:r>
            <a:r>
              <a:rPr lang="cy-GB" sz="1700" b="1" i="0" u="sng" strike="noStrike" cap="all" baseline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Myfyrwyr (Haen 4)  </a:t>
            </a:r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fynd trwy e-byrth gan fod angen stamp dyddiad ar eich </a:t>
            </a:r>
            <a:r>
              <a:rPr lang="cy-GB" sz="17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vignette</a:t>
            </a:r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fel prawf mynediad i'r DU, os nad yw wedi ei stampio, yna mae'n debygol y bydd rhaid i chi adael y wlad a dod yn ôl i mewn er mwyn sicrhau bod eich </a:t>
            </a:r>
            <a:r>
              <a:rPr lang="cy-GB" sz="17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vignette</a:t>
            </a:r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wedi ei stampio. </a:t>
            </a:r>
          </a:p>
          <a:p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Ceir dros 250 o e-byrth mewn 15 porthladd awyr a rheilffordd yn y DU i alluogi teithio cyflymach i'r DU.</a:t>
            </a:r>
          </a:p>
          <a:p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Fel rheol, gallwch ddefnyddio e-borth:</a:t>
            </a:r>
          </a:p>
          <a:p>
            <a:pPr lvl="1"/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oes gennych symbol biometreg ar glawr eich pasbort</a:t>
            </a:r>
          </a:p>
          <a:p>
            <a:pPr lvl="1"/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ydych yn 12+ oed (rhaid i bobl ifanc 12 i 17 oed fod yng nghwmni oedolyn)</a:t>
            </a:r>
          </a:p>
          <a:p>
            <a:pPr lvl="0"/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ydych naill ai:</a:t>
            </a:r>
          </a:p>
          <a:p>
            <a:pPr lvl="1"/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yn ddinesydd Prydeinig</a:t>
            </a:r>
          </a:p>
          <a:p>
            <a:pPr lvl="1"/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yn ddinesydd gwlad yn yr UE, Awstralia, Canada, Gwlad yr Iâ, Japan, </a:t>
            </a:r>
            <a:r>
              <a:rPr lang="cy-GB" sz="17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Liechtenstein</a:t>
            </a:r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, Seland Newydd, Norwy, Singapore, De Corea, y Swistir neu UDA</a:t>
            </a:r>
          </a:p>
          <a:p>
            <a:pPr lvl="1"/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yn aelod o'r Gwasanaeth Teithwyr Cofrestredig</a:t>
            </a:r>
          </a:p>
          <a:p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Ni all pobl sy'n teithio gyda chardiau adnabod ddefnyddio'r e-byrth.</a:t>
            </a:r>
          </a:p>
          <a:p>
            <a:pPr marL="0" indent="0">
              <a:buNone/>
            </a:pPr>
            <a:endParaRPr lang="en-GB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837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45B790-CC4D-4126-86DE-3C413A73C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y-GB" sz="40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Mathau eraill o Fisâu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B2489-D9B3-4BEA-B6FD-AF47A9E44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y-GB" sz="2500" b="1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ymwelydd </a:t>
            </a:r>
          </a:p>
          <a:p>
            <a:pPr marL="0" indent="0">
              <a:buNone/>
            </a:pP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Mae'r </a:t>
            </a:r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ymwelydd safonol wedi disodli'r:</a:t>
            </a:r>
          </a:p>
          <a:p>
            <a:pPr lvl="0"/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ymwelydd teulu</a:t>
            </a:r>
          </a:p>
          <a:p>
            <a:pPr lvl="0"/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ymwelydd cyffredinol</a:t>
            </a:r>
          </a:p>
          <a:p>
            <a:pPr lvl="0"/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ymwelydd sy'n blentyn</a:t>
            </a:r>
          </a:p>
          <a:p>
            <a:pPr lvl="0"/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ymwelydd busnes, gan gynnwys </a:t>
            </a:r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fisâu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ar gyfer academyddion, meddygon a deintyddion</a:t>
            </a:r>
          </a:p>
          <a:p>
            <a:pPr lvl="0"/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ymwelydd chwaraeon</a:t>
            </a:r>
          </a:p>
          <a:p>
            <a:pPr lvl="0"/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ymwelydd diddanwr</a:t>
            </a:r>
          </a:p>
          <a:p>
            <a:pPr lvl="0"/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darpar entrepreneur</a:t>
            </a:r>
          </a:p>
          <a:p>
            <a:pPr lvl="0"/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ymwelydd triniaeth feddygol breifat</a:t>
            </a:r>
          </a:p>
          <a:p>
            <a:pPr lvl="0"/>
            <a:r>
              <a:rPr lang="cy-GB" sz="2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statws cyrchfan cymeradwy (ADS)</a:t>
            </a:r>
          </a:p>
          <a:p>
            <a:pPr marL="0" indent="0">
              <a:buNone/>
            </a:pPr>
            <a:r>
              <a:rPr lang="cy-GB" sz="2500" dirty="0"/>
              <a:t>Gallwch ddod i'r DU fel Ymwelydd Safonol:</a:t>
            </a:r>
            <a:endParaRPr lang="en-GB" sz="2500" dirty="0"/>
          </a:p>
          <a:p>
            <a:pPr lvl="0"/>
            <a:r>
              <a:rPr lang="cy-GB" sz="2500" dirty="0"/>
              <a:t>ar gyfer twristiaeth, er enghraifft ar wyliau neu i weld eich teulu a'ch ffrindiau</a:t>
            </a:r>
            <a:endParaRPr lang="en-GB" sz="2500" dirty="0"/>
          </a:p>
          <a:p>
            <a:pPr lvl="0"/>
            <a:r>
              <a:rPr lang="cy-GB" sz="2500" dirty="0"/>
              <a:t>ar gyfer rhai gweithgareddau busnes, er enghraifft mynychu cyfarfod</a:t>
            </a:r>
            <a:endParaRPr lang="en-GB" sz="2500" dirty="0"/>
          </a:p>
          <a:p>
            <a:pPr lvl="0"/>
            <a:r>
              <a:rPr lang="cy-GB" sz="2500" dirty="0"/>
              <a:t>i wneud cwrs astudio byr</a:t>
            </a:r>
            <a:endParaRPr lang="en-GB" sz="2500" dirty="0"/>
          </a:p>
          <a:p>
            <a:pPr lvl="0"/>
            <a:r>
              <a:rPr lang="cy-GB" sz="2500" dirty="0"/>
              <a:t>i gymryd rhan mewn ymchwil neu raglen gyfnewid fel academydd</a:t>
            </a:r>
            <a:endParaRPr lang="en-GB" sz="2500" dirty="0"/>
          </a:p>
          <a:p>
            <a:pPr lvl="0"/>
            <a:r>
              <a:rPr lang="cy-GB" sz="2500" dirty="0"/>
              <a:t>am resymau meddygol, er enghraifft i dderbyn triniaeth feddygol breifat</a:t>
            </a:r>
            <a:endParaRPr lang="en-GB" sz="2500" dirty="0"/>
          </a:p>
          <a:p>
            <a:pPr marL="0" indent="0">
              <a:buNone/>
            </a:pPr>
            <a:r>
              <a:rPr lang="cy-GB" sz="2500" dirty="0"/>
              <a:t>Efallai na fydd yn rhaid i chi wneud cais am </a:t>
            </a:r>
            <a:r>
              <a:rPr lang="cy-GB" sz="2500" dirty="0" err="1"/>
              <a:t>fisa</a:t>
            </a:r>
            <a:r>
              <a:rPr lang="cy-GB" sz="2500" dirty="0"/>
              <a:t>. Mae'r hyn sydd angen i chi ei wneud yn dibynnu ar eich cenedligrwydd a'r hyn rydych chi'n bwriadu ei wneud yn y DU.</a:t>
            </a:r>
            <a:endParaRPr lang="en-GB" sz="2500" dirty="0"/>
          </a:p>
          <a:p>
            <a:pPr marL="0" indent="0">
              <a:buNone/>
            </a:pPr>
            <a:endParaRPr lang="en-GB" sz="11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902B7-D8C5-4653-90B6-E299DF54D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y-GB" b="1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llinach </a:t>
            </a:r>
          </a:p>
          <a:p>
            <a:pPr marL="0" indent="0">
              <a:buNone/>
            </a:pPr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Rhaid i chi brofi eich bod:</a:t>
            </a:r>
          </a:p>
          <a:p>
            <a:pPr lvl="0"/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yn 17 oed neu'n hŷn</a:t>
            </a:r>
          </a:p>
          <a:p>
            <a:pPr lvl="0"/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gyda digon o arian heb gael cymorth arian cyhoeddus i gynnal a chadw eich hun ac unrhyw </a:t>
            </a:r>
            <a:r>
              <a:rPr lang="cy-GB" b="0" i="0" u="sng" strike="noStrike" cap="none" baseline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  <a:hlinkClick r:id="rId2" history="0"/>
              </a:rPr>
              <a:t>ddibynyddion</a:t>
            </a:r>
          </a:p>
          <a:p>
            <a:pPr lvl="0"/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yn gallu ac yn bwriadu gweithio yn y DU</a:t>
            </a:r>
          </a:p>
          <a:p>
            <a:pPr marL="0" indent="0">
              <a:buNone/>
            </a:pPr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Rhaid i chi hefyd ddangos bod gennych nain neu daid a anwyd yn un o'r amgylchiadau canlynol:</a:t>
            </a:r>
          </a:p>
          <a:p>
            <a:pPr lvl="0"/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yn y DU, yn cynnwys Ynysoedd y Sianel ac Ynys Manaw</a:t>
            </a:r>
          </a:p>
          <a:p>
            <a:pPr lvl="0"/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cyn 31 Mawrth 1922 yn yr hyn a adwaenir bellach fel Iwerddon</a:t>
            </a:r>
          </a:p>
          <a:p>
            <a:pPr lvl="0"/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ar long neu awyren wedi ei chofrestru ym Mhrydain</a:t>
            </a:r>
          </a:p>
          <a:p>
            <a:pPr marL="0" indent="0">
              <a:buNone/>
            </a:pPr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Gallwch hawlio llinach os ydych chi neu'r rhiant perthnasol:</a:t>
            </a:r>
          </a:p>
          <a:p>
            <a:pPr lvl="0"/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wedi eich/eu mabwysiadu</a:t>
            </a:r>
          </a:p>
          <a:p>
            <a:pPr lvl="0"/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wedi eich/eu geni o fewn neu y tu allan i briodas yn y DU</a:t>
            </a:r>
          </a:p>
          <a:p>
            <a:pPr marL="0" indent="0">
              <a:buNone/>
            </a:pPr>
            <a:r>
              <a:rPr lang="cy-GB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Ni allwch hawlio llinach o'r DU trwy lys-rieni.</a:t>
            </a:r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09258546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DC25D0-C622-42FB-8E51-930B410E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y-GB" sz="40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Mathau eraill o Fisâu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E7BEB-7430-4F34-8C18-4EE92382ED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8"/>
            <a:ext cx="3427283" cy="490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Fisâu dechrau busnes ac arloeswr </a:t>
            </a:r>
          </a:p>
          <a:p>
            <a:pPr marL="0" indent="0">
              <a:buNone/>
            </a:pPr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Gallwch wneud cais am fisa dechrau busnes:</a:t>
            </a:r>
          </a:p>
          <a:p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ydych eisiau sefydlu busnes yn y DU</a:t>
            </a:r>
          </a:p>
          <a:p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ydych yn dod o'r tu allan i'r </a:t>
            </a:r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  <a:hlinkClick r:id="rId2" history="0"/>
              </a:rPr>
              <a:t>Ardal Economaidd Ewropeaidd (AEE)</a:t>
            </a:r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a'r Swistir</a:t>
            </a:r>
          </a:p>
          <a:p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ydych yn bodloni'r </a:t>
            </a:r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  <a:hlinkClick r:id="rId3" history="0"/>
              </a:rPr>
              <a:t>gofynion cymhwysedd</a:t>
            </a:r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eraill </a:t>
            </a:r>
          </a:p>
          <a:p>
            <a:pPr marL="0" indent="0">
              <a:buNone/>
            </a:pPr>
            <a:r>
              <a:rPr lang="cy-GB" sz="11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Cael cymeradwyaeth</a:t>
            </a:r>
          </a:p>
          <a:p>
            <a:pPr marL="0" indent="0">
              <a:buNone/>
            </a:pPr>
            <a:r>
              <a:rPr lang="cy-GB" sz="1100" b="0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Rhaid i chi gael eich cymeradwyo gan gorff awdurdodedig sydd naill ai:</a:t>
            </a:r>
          </a:p>
          <a:p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sefydliad addysg uwch yn y DU</a:t>
            </a:r>
          </a:p>
          <a:p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sefydliad busnes sydd â hanes o gefnogi entrepreneuriaid yn y DU</a:t>
            </a:r>
          </a:p>
          <a:p>
            <a:pPr marL="0" indent="0">
              <a:buNone/>
            </a:pPr>
            <a:r>
              <a:rPr lang="cy-GB" sz="1100" b="0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Rhaid i chi allu dangos bod eich syniad busnes:</a:t>
            </a:r>
          </a:p>
          <a:p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syniad newydd - ni allwch ymuno na buddsoddi mewn busnes sydd eisoes yn masnachu</a:t>
            </a:r>
          </a:p>
          <a:p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arloesol - rhaid bod gennych syniad busnes gwreiddiol sy'n wahanol i unrhyw beth arall ar y farchnad</a:t>
            </a:r>
          </a:p>
          <a:p>
            <a:r>
              <a:rPr lang="cy-GB" sz="11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hyfyw, gyda photensial i dyfu</a:t>
            </a:r>
          </a:p>
          <a:p>
            <a:pPr marL="0" indent="0">
              <a:buNone/>
            </a:pPr>
            <a:endParaRPr lang="en-GB" sz="11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86158F-5268-419C-9F8C-C33D98D97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3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Fisâu Dibynnydd</a:t>
            </a:r>
          </a:p>
          <a:p>
            <a:pPr marL="0" indent="0">
              <a:buNone/>
            </a:pPr>
            <a:r>
              <a:rPr lang="cy-GB" sz="13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Bydd angen fisa teulu arnoch i fyw gydag aelod o'r teulu yn y DU am fwy na 6 mis.</a:t>
            </a:r>
          </a:p>
          <a:p>
            <a:pPr marL="0" indent="0">
              <a:buNone/>
            </a:pPr>
            <a:r>
              <a:rPr lang="cy-GB" sz="13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ydych y tu allan i'r DU</a:t>
            </a:r>
          </a:p>
          <a:p>
            <a:pPr marL="0" indent="0">
              <a:buNone/>
            </a:pPr>
            <a:r>
              <a:rPr lang="cy-GB" sz="13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Gallwch wneud cais am fisa teulu i fyw gyda'ch:</a:t>
            </a:r>
          </a:p>
          <a:p>
            <a:r>
              <a:rPr lang="cy-GB" sz="13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priod neu eich partner</a:t>
            </a:r>
          </a:p>
          <a:p>
            <a:r>
              <a:rPr lang="cy-GB" sz="13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dyweddi neu bartner sifil arfaethedig</a:t>
            </a:r>
          </a:p>
          <a:p>
            <a:r>
              <a:rPr lang="cy-GB" sz="13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plentyn</a:t>
            </a:r>
          </a:p>
          <a:p>
            <a:r>
              <a:rPr lang="cy-GB" sz="13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rhiant</a:t>
            </a:r>
          </a:p>
          <a:p>
            <a:r>
              <a:rPr lang="cy-GB" sz="13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perthynas a fydd yn darparu gofal tymor hir i chi</a:t>
            </a:r>
          </a:p>
          <a:p>
            <a:r>
              <a:rPr lang="cy-GB" sz="13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ydych yn ymweld â'r DU am 6 mis neu lai, </a:t>
            </a:r>
            <a:r>
              <a:rPr lang="cy-GB" sz="13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  <a:hlinkClick r:id="rId4" history="0"/>
              </a:rPr>
              <a:t>gwiriwch a oes angen fisa ymwelydd safonol neu fisa ymwelydd priodas arnoch</a:t>
            </a:r>
            <a:r>
              <a:rPr lang="cy-GB" sz="13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.</a:t>
            </a:r>
          </a:p>
          <a:p>
            <a:pPr marL="0" indent="0">
              <a:buNone/>
            </a:pPr>
            <a:endParaRPr lang="en-GB" sz="1300"/>
          </a:p>
        </p:txBody>
      </p:sp>
    </p:spTree>
    <p:extLst>
      <p:ext uri="{BB962C8B-B14F-4D97-AF65-F5344CB8AC3E}">
        <p14:creationId xmlns:p14="http://schemas.microsoft.com/office/powerpoint/2010/main" val="297235486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0F863E-9511-4D37-891F-3862E279F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A allaf newid fy nghwrs?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9CD09-0F78-4448-9CA2-C8C412C8D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62139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cy-GB" sz="1200" b="1" i="0" u="sng" strike="noStrike" cap="none" baseline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Ceir rheolau llym ynglŷn â newid cwrs ac yn y rhan fwyaf o achosion, bydd rhaid i chi wneud cais am </a:t>
            </a:r>
            <a:r>
              <a:rPr lang="cy-GB" sz="1200" b="1" i="0" u="sng" strike="noStrike" cap="none" baseline="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fisa</a:t>
            </a:r>
            <a:r>
              <a:rPr lang="cy-GB" sz="1200" b="1" i="0" u="sng" strike="noStrike" cap="none" baseline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 newydd.  </a:t>
            </a:r>
          </a:p>
          <a:p>
            <a:pPr marL="0" indent="0">
              <a:buNone/>
            </a:pP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 Dyma ganllawiau'r Swyddfa Gartref: </a:t>
            </a:r>
          </a:p>
          <a:p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Mae'r canllawiau i fewnfudwyr </a:t>
            </a:r>
            <a:r>
              <a:rPr lang="cy-GB" sz="1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yn nodi'r canlynol mewn perthynas â newid cwrs:</a:t>
            </a:r>
          </a:p>
          <a:p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gwnaethoch gais am eich </a:t>
            </a:r>
            <a:r>
              <a:rPr lang="cy-GB" sz="1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cyfredol ar neu ar ôl 6 Ebrill 2016, gallwch newid cwrs heb gael caniatâd gennym i ddechrau ar eich cwrs newydd os yw pob un o'r canlynol yn berthnasol:</a:t>
            </a:r>
            <a:br>
              <a:rPr sz="1200" dirty="0"/>
            </a:b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• mae eich noddwr yn ddarparwr addysg uwch gyda statws noddwr Haen 4;</a:t>
            </a:r>
            <a:br>
              <a:rPr sz="1200" dirty="0"/>
            </a:b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• mae gan eich noddwr hanes o gydymffurfio;</a:t>
            </a:r>
            <a:br>
              <a:rPr sz="1200" dirty="0"/>
            </a:b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• mae eich cwrs newydd ar lefel gradd neu uwch;</a:t>
            </a:r>
            <a:br>
              <a:rPr sz="1200" dirty="0"/>
            </a:b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• nid yw eich cwrs newydd ar lefel is na'r cwrs cyfredol;</a:t>
            </a:r>
            <a:br>
              <a:rPr sz="1200" dirty="0"/>
            </a:b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• byddwch yn gallu cwblhau eich cwrs newydd o fewn cyfnod eich </a:t>
            </a:r>
            <a:r>
              <a:rPr lang="cy-GB" sz="1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presennol;</a:t>
            </a:r>
            <a:br>
              <a:rPr sz="1200" dirty="0"/>
            </a:b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• os ydych wedi cael </a:t>
            </a:r>
            <a:r>
              <a:rPr lang="cy-GB" sz="1200" dirty="0" err="1">
                <a:solidFill>
                  <a:srgbClr val="000000"/>
                </a:solidFill>
                <a:latin typeface="Calibri"/>
              </a:rPr>
              <a:t>F</a:t>
            </a:r>
            <a:r>
              <a:rPr lang="cy-GB" sz="1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isa</a:t>
            </a: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(cyffredinol) o'r blaen, mae eich noddwr yn cadarnhau'r naill neu'r llall o'r canlynol:</a:t>
            </a:r>
            <a:br>
              <a:rPr sz="1200" dirty="0"/>
            </a:b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</a:t>
            </a:r>
            <a:br>
              <a:rPr sz="1200" dirty="0"/>
            </a:b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- bod eich cwrs newydd yn gysylltiedig â'r cwrs blaenorol y rhoddwyd caniatâd i chi astudio arno fel myfyriwr Haen 4 (cyffredinol), sy'n golygu ei fod naill ai wedi ei gysylltu â'ch cwrs blaenorol, yn rhan o'r un grŵp o bynciau, neu'n cynnwys arbenigedd dyfnach - neu mae eich cwrs blaenorol a'r cwrs newydd gyda'i gilydd yn cefnogi eich gwir ddyheadau gyrfaol.</a:t>
            </a:r>
          </a:p>
          <a:p>
            <a:pPr marL="0" indent="0">
              <a:buNone/>
            </a:pPr>
            <a:br>
              <a:rPr sz="1200" dirty="0"/>
            </a:b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byddwch yn bodloni unrhyw un o'r amodau uchod ac yn gymwys i newid eich cwrs, rhaid i chi gwblhau eich cwrs newydd o fewn cyfnod eich </a:t>
            </a:r>
            <a:r>
              <a:rPr lang="cy-GB" sz="1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presennol; yr unig eithriad i hyn yw os ydych yn gwneud cais i ailsefyll arholiadau neu ailadrodd modiwlau neu os oes angen cyfnod </a:t>
            </a:r>
            <a:r>
              <a:rPr lang="cy-GB" sz="1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pellach arnoch oherwydd eich bod wedi ailsefyll arholiadau neu wedi ailadrodd modiwlau ar gyfer eich cwrs cyfredol.</a:t>
            </a:r>
          </a:p>
          <a:p>
            <a:pPr marL="0" indent="0">
              <a:buNone/>
            </a:pPr>
            <a:br>
              <a:rPr sz="1200" dirty="0"/>
            </a:b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Bydd rhaid i chi ddarparu tystiolaeth eich bod wedi sefyll arholiadau/modiwlau wrth wneud cais am </a:t>
            </a:r>
            <a:r>
              <a:rPr lang="cy-GB" sz="1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. Ni chaniateir i chi ddefnyddio'r ddarpariaeth hon i ymgymryd â rhan(nau) o'r cwrs am y tro cyntaf.</a:t>
            </a:r>
          </a:p>
          <a:p>
            <a:pPr marL="0" indent="0">
              <a:buNone/>
            </a:pP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3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EF085B8-A2C0-4A6F-B663-CCC56F3CD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2658F6D6-96E0-421A-96D6-3DF404008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3CF62545-93A0-4FD5-9B48-48DCA794C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7FDAAF5-1C01-45AD-A3C1-BFE7C6FA9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/>
              <a:t>FISA GRADDEDIG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264CDE-C973-40E9-9FD5-41CDD36F3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0833"/>
            <a:ext cx="5096934" cy="41661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100" dirty="0"/>
              <a:t>Mae'r Swyddfa Gartref wedi cyhoeddi y bydd y llwybr mewnfudo newydd i raddedigion ar ôl astudio yn cael ei lansio ar 1 Gorffennaf 2021. Mae gofynion cymhwysedd penodol, gan gynnwys pryd y gallwch wneud cais, felly rydym yn eich cynghori i ddarllen y wybodaeth hon yn llawn.</a:t>
            </a:r>
            <a:endParaRPr lang="en-GB" sz="1100" dirty="0"/>
          </a:p>
          <a:p>
            <a:pPr marL="0" indent="0">
              <a:buNone/>
            </a:pPr>
            <a:r>
              <a:rPr lang="cy-GB" sz="1100" b="1" dirty="0"/>
              <a:t>Trosolwg:</a:t>
            </a:r>
            <a:endParaRPr lang="en-GB" sz="1100" dirty="0"/>
          </a:p>
          <a:p>
            <a:pPr lvl="0"/>
            <a:r>
              <a:rPr lang="cy-GB" sz="1100" dirty="0"/>
              <a:t>Bydd caniatâd i aros o dan y llwybr Graddedigion yn galluogi myfyrwyr rhyngwladol i weithio neu chwilio am waith ar ôl eu hastudiaethau am 2 flynedd, neu 3 blynedd i fyfyrwyr PhD. Gall y gwaith fod mewn unrhyw sector ac ar unrhyw lefel heb unrhyw ofynion isafswm cyflog na'r angen am nawdd </a:t>
            </a:r>
            <a:r>
              <a:rPr lang="cy-GB" sz="1100" dirty="0" err="1"/>
              <a:t>fisa</a:t>
            </a:r>
            <a:r>
              <a:rPr lang="cy-GB" sz="1100" dirty="0"/>
              <a:t>. Bydd angen i fyfyrwyr wneud cais yn y DU i gael caniatâd o dan y llwybr ar ôl cwblhau eu gradd yn llwyddiannus.</a:t>
            </a:r>
            <a:endParaRPr lang="en-GB" sz="1100" dirty="0"/>
          </a:p>
          <a:p>
            <a:pPr marL="0" indent="0">
              <a:buNone/>
            </a:pPr>
            <a:r>
              <a:rPr lang="cy-GB" sz="1100" b="1" dirty="0"/>
              <a:t>Gofynion Cymhwyster</a:t>
            </a:r>
            <a:endParaRPr lang="en-GB" sz="1100" dirty="0"/>
          </a:p>
          <a:p>
            <a:pPr lvl="0"/>
            <a:r>
              <a:rPr lang="cy-GB" sz="1100" dirty="0"/>
              <a:t>I fod yn gymwys i wneud cais ar ôl i'r llwybr gael ei lansio, bydd angen i chi fod:</a:t>
            </a:r>
            <a:endParaRPr lang="en-GB" sz="1100" dirty="0"/>
          </a:p>
          <a:p>
            <a:pPr lvl="0"/>
            <a:r>
              <a:rPr lang="cy-GB" sz="1100" dirty="0"/>
              <a:t>wedi astudio Baglor, Meistr, PCGE, neu PhD yng </a:t>
            </a:r>
            <a:r>
              <a:rPr lang="cy-GB" sz="1100" dirty="0" err="1"/>
              <a:t>Nghaergrawnt</a:t>
            </a:r>
            <a:r>
              <a:rPr lang="cy-GB" sz="1100" dirty="0"/>
              <a:t>;</a:t>
            </a:r>
            <a:endParaRPr lang="en-GB" sz="1100" dirty="0"/>
          </a:p>
          <a:p>
            <a:pPr lvl="0"/>
            <a:r>
              <a:rPr lang="cy-GB" sz="1100" i="1" dirty="0"/>
              <a:t>Nid yw Diploma Uwch, a chymwysterau dyfarnu eraill nad ydynt ar gyfer gradd ac eithrio'r PCGE, yn gymwys ar gyfer y llwybr Graddedigion. </a:t>
            </a:r>
            <a:endParaRPr lang="en-GB" sz="1100" dirty="0"/>
          </a:p>
          <a:p>
            <a:pPr lvl="0"/>
            <a:r>
              <a:rPr lang="cy-GB" sz="1100" dirty="0"/>
              <a:t>wedi cwblhau eich gradd yn llwyddiannus;</a:t>
            </a:r>
            <a:endParaRPr lang="en-GB" sz="1100" dirty="0"/>
          </a:p>
          <a:p>
            <a:pPr lvl="0"/>
            <a:r>
              <a:rPr lang="cy-GB" sz="1100" dirty="0"/>
              <a:t>wedi gwneud cais yn y DU;</a:t>
            </a:r>
            <a:endParaRPr lang="en-GB" sz="1100" dirty="0"/>
          </a:p>
          <a:p>
            <a:endParaRPr lang="en-GB" sz="1100" dirty="0"/>
          </a:p>
          <a:p>
            <a:endParaRPr lang="en-GB" sz="11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DB9843-97E7-4DED-BCC7-DD1DA455F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866" y="2010833"/>
            <a:ext cx="5096933" cy="41661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100" b="1"/>
              <a:t>Amodau caniatâd</a:t>
            </a:r>
            <a:endParaRPr lang="en-GB" sz="1100"/>
          </a:p>
          <a:p>
            <a:pPr lvl="0"/>
            <a:r>
              <a:rPr lang="cy-GB" sz="1100"/>
              <a:t>Rhoddir caniatâd o dan y llwybr Graddedigion yn amodol ar yr amodau canlynol:</a:t>
            </a:r>
            <a:endParaRPr lang="en-GB" sz="1100"/>
          </a:p>
          <a:p>
            <a:pPr lvl="0"/>
            <a:r>
              <a:rPr lang="cy-GB" sz="1100"/>
              <a:t>dim mynediad at gyllid cyhoeddus;</a:t>
            </a:r>
            <a:endParaRPr lang="en-GB" sz="1100"/>
          </a:p>
          <a:p>
            <a:pPr lvl="0"/>
            <a:r>
              <a:rPr lang="cy-GB" sz="1100"/>
              <a:t>caniateir gwaith (gan gynnwys hunangyflogaeth a gwaith gwirfoddol), ar wahân i waith fel chwaraewr chwaraeon proffesiynol;</a:t>
            </a:r>
            <a:endParaRPr lang="en-GB" sz="1100"/>
          </a:p>
          <a:p>
            <a:pPr lvl="0"/>
            <a:r>
              <a:rPr lang="cy-GB" sz="1100"/>
              <a:t>caniateir astudio dim ond ar gyrsiau na fyddai'n cwrdd â gofynion ar gyfer noddi fisa myfyrwyr.</a:t>
            </a:r>
            <a:endParaRPr lang="en-GB" sz="1100"/>
          </a:p>
          <a:p>
            <a:pPr lvl="0"/>
            <a:r>
              <a:rPr lang="cy-GB" sz="1100"/>
              <a:t>Bydd y caniatâd a roddir o dan y llwybr Graddedigion, 2 flynedd ar gyfer myfyrwyr israddedig a Meistr a 3 blynedd ar gyfer myfyrwyr PhD, yn dechrau o'r adeg y bydd y penderfyniad yn cael ei wneud am y cais.  </a:t>
            </a:r>
            <a:endParaRPr lang="en-GB" sz="1100"/>
          </a:p>
          <a:p>
            <a:pPr lvl="0"/>
            <a:r>
              <a:rPr lang="cy-GB" sz="1100"/>
              <a:t>Nid yw'n bosibl estyn eich caniatâd o dan y llwybr Graddedigion. O'r llwybr Graddedigion, byddech yn gallu newid i fisa Gweithiwr Medrus o fewn y DU os cynigir swydd addas i chi gyda chyflogwr sydd â thrwydded noddwr.</a:t>
            </a:r>
            <a:endParaRPr lang="en-GB" sz="1100"/>
          </a:p>
          <a:p>
            <a:pPr lvl="0"/>
            <a:r>
              <a:rPr lang="cy-GB" sz="1100"/>
              <a:t>Dim ond unwaith y gellir rhoi caniatâd o dan y llwybr Graddedigion.</a:t>
            </a:r>
            <a:endParaRPr lang="en-GB" sz="1100"/>
          </a:p>
          <a:p>
            <a:pPr marL="0" indent="0">
              <a:buNone/>
            </a:pPr>
            <a:r>
              <a:rPr lang="cy-GB" sz="1100" b="1"/>
              <a:t>Costau gwneud cais</a:t>
            </a:r>
            <a:endParaRPr lang="en-GB" sz="1100"/>
          </a:p>
          <a:p>
            <a:pPr lvl="0"/>
            <a:r>
              <a:rPr lang="cy-GB" sz="1100"/>
              <a:t>Bydd ffi y fisa tua £700. Yn ogystal, bydd y cais hefyd yn gofyn i chi dalu'r taliad iechyd ychwanegol i fewnfudwyr a chodir £624 y flwyddyn am bob blwyddyn y rhoddir y fisa.</a:t>
            </a:r>
            <a:endParaRPr lang="en-GB" sz="1100"/>
          </a:p>
          <a:p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4200972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8678F7-BB98-4A85-9608-39AA1ED7A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A allaf newid i brifysgol arall yn y DU?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2F04A-04BE-4EC7-8A38-16EF1E976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y-GB" sz="2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ydych eisiau astudio mewn prifysgol arall yna bydd rhaid i chi ddychwelyd adref i wneud cais yn uniongyrchol i'r brifysgol honno.  Yna bydd rhaid i ni ddod â'ch fisa i ben a bydd disgwyl ichi ddychwelyd adref. </a:t>
            </a:r>
          </a:p>
          <a:p>
            <a:pPr marL="0" indent="0">
              <a:buNone/>
            </a:pPr>
            <a:endParaRPr lang="en-GB" sz="22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y-GB" sz="2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Byddwch yn gallu gwneud cais newydd o'ch cartref.  </a:t>
            </a:r>
          </a:p>
          <a:p>
            <a:endParaRPr lang="en-GB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284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358927-9AA5-4E89-A949-AE8652B3D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Cynllun Ymestyn Doethuriaeth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BB71D-D683-4702-828A-B5958B63B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y-GB" sz="2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Mae'r cynllun ymestyn doethuriaeth yn caniatáu i fyfyrwyr PhD ymestyn eu </a:t>
            </a:r>
            <a:r>
              <a:rPr lang="cy-GB" sz="2200" dirty="0" err="1">
                <a:solidFill>
                  <a:srgbClr val="000000"/>
                </a:solidFill>
                <a:latin typeface="Calibri"/>
              </a:rPr>
              <a:t>F</a:t>
            </a:r>
            <a:r>
              <a:rPr lang="cy-GB" sz="2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isâ</a:t>
            </a:r>
            <a:r>
              <a:rPr lang="cy-GB" sz="2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am hyd at flwyddyn i aros yn y DU i chwilio am swydd a dechrau gweithio.   Bydd y </a:t>
            </a:r>
            <a:r>
              <a:rPr lang="cy-GB" sz="2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2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Graddedig yn disodli hyn o’r 1af Gorffennaf.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078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CCE9C-EFA2-4A1A-A8D6-3366BE3E7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Prawf Twbercwlosis (TB)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1AB70-D375-4313-B613-B96490DB3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y-GB" sz="12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Pwy sydd angen cael prawf?</a:t>
            </a:r>
          </a:p>
          <a:p>
            <a:pPr marL="0" indent="0">
              <a:buNone/>
            </a:pPr>
            <a:r>
              <a:rPr lang="cy-GB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Pan fyddwch wedi byw am o leiaf chwe mis mewn gwlad lle nad oes angen prawf TB gan y DU (gan gynnwys y DU ei hun) a'ch bod wedi bod i ffwrdd o'r wlad honno am ddim mwy na chwe mis, ni fyddwch angen prawf TB.</a:t>
            </a:r>
          </a:p>
          <a:p>
            <a:pPr marL="0" indent="0">
              <a:buNone/>
            </a:pPr>
            <a:r>
              <a:rPr lang="cy-GB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ydych yn dod i'r DU am fwy na chwe mis ac yn ddinesydd o unrhyw un o'r gwledydd isod, mae'n rhaid i chi gyflwyno tystysgrif feddygol yn cadarnhau eich bod yn rhydd o TB. Rhaid i chi gael eich profi mewn clinig cymeradwy sydd ar y rhestr isod.</a:t>
            </a:r>
          </a:p>
          <a:p>
            <a:pPr marL="0" indent="0">
              <a:buNone/>
            </a:pPr>
            <a:r>
              <a:rPr lang="cy-GB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  <a:hlinkClick r:id="rId2" history="0"/>
              </a:rPr>
              <a:t>Rhestr o wledydd a chlinigau cymeradwy UKVI</a:t>
            </a:r>
          </a:p>
          <a:p>
            <a:pPr marL="0" indent="0">
              <a:buNone/>
            </a:pPr>
            <a:r>
              <a:rPr lang="cy-GB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Bydd angen tystysgrif feddygol arnoch gan glinig cymeradwy:</a:t>
            </a:r>
          </a:p>
          <a:p>
            <a:r>
              <a:rPr lang="cy-GB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ydych yn cyflwyno eich cais am fisa mewn gwlad nad yw'n gofyn am brawf TB, ond rydych  wedi bod yn byw mewn gwlad sy'n gofyn am brawf TB am o leiaf chwe mis.</a:t>
            </a:r>
          </a:p>
          <a:p>
            <a:r>
              <a:rPr lang="cy-GB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gwnaethoch gyflwyno eich cais am fisa lai na chwe mis ar ôl i chi adael gwlad nad oedd yn gofyn am brawf TB, ond rydych yn nodi y bydd eich dyddiad teithio arfaethedig i'r DU fwy na chwe mis ar ôl i chi adael.</a:t>
            </a:r>
          </a:p>
          <a:p>
            <a:pPr marL="0" indent="0">
              <a:buNone/>
            </a:pPr>
            <a:r>
              <a:rPr lang="cy-GB" sz="12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Sut i Ddarparu Tystiolaeth</a:t>
            </a:r>
          </a:p>
          <a:p>
            <a:r>
              <a:rPr lang="cy-GB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eich cais rhaid i chi ddarparu tystiolaeth o'r dyddiad y gwnaethoch adael y DU. Os na roddir stamp mynediad i chi yn eich pasbort neu os yw'n aneglur, gallwch ddefnyddio eich tocyn byrddio fel tystiolaeth.</a:t>
            </a:r>
          </a:p>
          <a:p>
            <a:r>
              <a:rPr lang="cy-GB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byddwch yn  defnyddio eich tocyn byrddio fel tystiolaeth mae'n rhaid i chi amlinellu yn eich llythyr ategol neu yn adran wybodaeth ychwanegol eich cais nad oes angen tystysgrif TB arnoch gan eich bod wedi gadael y DU am lai na chwe mis.</a:t>
            </a:r>
          </a:p>
          <a:p>
            <a:r>
              <a:rPr lang="cy-GB" sz="1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Dylech gynnwys eich tystysgrif feddygol yn eich bagiau llaw rhag ofn y bydd rhaid i chi ei chyflwyno i swyddog mewnfudo ar ôl cyrraedd y DU.</a:t>
            </a:r>
          </a:p>
          <a:p>
            <a:endParaRPr lang="en-GB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852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604" y="0"/>
            <a:ext cx="6141396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604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98FB5-0E56-4C64-BF12-C9FB6D930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84" y="640263"/>
            <a:ext cx="5129784" cy="1344975"/>
          </a:xfrm>
        </p:spPr>
        <p:txBody>
          <a:bodyPr>
            <a:normAutofit fontScale="90000"/>
          </a:bodyPr>
          <a:lstStyle/>
          <a:p>
            <a:r>
              <a:rPr lang="cy-GB" sz="40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Cynllun Cymeradwyo Technoleg Academaidd (ATAS):</a:t>
            </a:r>
          </a:p>
        </p:txBody>
      </p:sp>
      <p:pic>
        <p:nvPicPr>
          <p:cNvPr id="18" name="Graphic 17" descr="Education">
            <a:extLst>
              <a:ext uri="{FF2B5EF4-FFF2-40B4-BE49-F238E27FC236}">
                <a16:creationId xmlns:a16="http://schemas.microsoft.com/office/drawing/2014/main" id="{AEB159D3-DCC7-4280-839C-D477345EEF45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32" y="787907"/>
            <a:ext cx="5126736" cy="51267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5D105-150C-453E-BB99-FF16182C2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1384" y="2121763"/>
            <a:ext cx="5129784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100" b="0" i="0" u="none" strike="noStrike" cap="none" baseline="0">
                <a:solidFill>
                  <a:srgbClr val="FFFFFF"/>
                </a:solidFill>
                <a:effectLst/>
                <a:uFillTx/>
                <a:latin typeface="Calibri"/>
              </a:rPr>
              <a:t>Cyflwynwyd ATAS i helpu i atal lledaeniad gwybodaeth a sgiliau y gellid eu defnyddio i gynyddu nifer yr arfau dinistr torfol (WMD) a'r dull o'u cyflenwi. </a:t>
            </a:r>
          </a:p>
          <a:p>
            <a:pPr marL="0" indent="0">
              <a:buNone/>
            </a:pPr>
            <a:endParaRPr lang="en-GB" sz="1100"/>
          </a:p>
          <a:p>
            <a:pPr marL="0" indent="0">
              <a:buNone/>
            </a:pPr>
            <a:r>
              <a:rPr lang="cy-GB" sz="1100" b="0" i="0" u="none" strike="noStrike" cap="none" baseline="0">
                <a:solidFill>
                  <a:srgbClr val="FFFFFF"/>
                </a:solidFill>
                <a:effectLst/>
                <a:uFillTx/>
                <a:latin typeface="Calibri"/>
              </a:rPr>
              <a:t>Rhaid i ymfudwyr o bob cenedligrwydd wneud cais am dystysgrif glirio ar-lein trwy wefan y Swyddfa Dramor a Chymanwlad (FCO). Mae'r wefan hon hefyd yn cynnwys gwybodaeth am y cynllun a'r rhestr o bynciau dynodedig a dogfennau defnyddiol i'w darparu gyda cheisiadau ATAS.</a:t>
            </a:r>
          </a:p>
          <a:p>
            <a:pPr marL="0" indent="0">
              <a:buNone/>
            </a:pPr>
            <a:endParaRPr lang="en-GB" sz="1100"/>
          </a:p>
          <a:p>
            <a:pPr marL="0" indent="0">
              <a:buNone/>
            </a:pPr>
            <a:r>
              <a:rPr lang="cy-GB" sz="1100" b="0" i="0" u="none" strike="noStrike" cap="none" baseline="0">
                <a:solidFill>
                  <a:srgbClr val="FFFFFF"/>
                </a:solidFill>
                <a:effectLst/>
                <a:uFillTx/>
                <a:latin typeface="Calibri"/>
              </a:rPr>
              <a:t>Rhaid i fyfyriwr Haen 4 (cyffredinol) feddu ar dystysgrif glirio ATAS ddilys os yw'n gwneud cais am ganiatâd am y canlynol:</a:t>
            </a:r>
          </a:p>
          <a:p>
            <a:pPr marL="0" indent="0">
              <a:buNone/>
            </a:pPr>
            <a:r>
              <a:rPr lang="cy-GB" sz="1100" b="0" i="0" u="none" strike="noStrike" cap="none" baseline="0">
                <a:solidFill>
                  <a:srgbClr val="FFFFFF"/>
                </a:solidFill>
                <a:effectLst/>
                <a:uFillTx/>
                <a:latin typeface="Calibri"/>
              </a:rPr>
              <a:t>•	astudiaethau israddedig neu ôl-radd sy'n arwain at ddoethuriaeth neu 	gradd Meistr trwy ymchwil yn un o'r pynciau a restrir</a:t>
            </a:r>
          </a:p>
          <a:p>
            <a:pPr marL="0" indent="0">
              <a:buNone/>
            </a:pPr>
            <a:r>
              <a:rPr lang="cy-GB" sz="1100" b="0" i="0" u="none" strike="noStrike" cap="none" baseline="0">
                <a:solidFill>
                  <a:srgbClr val="FFFFFF"/>
                </a:solidFill>
                <a:effectLst/>
                <a:uFillTx/>
                <a:latin typeface="Calibri"/>
              </a:rPr>
              <a:t>•	astudiaethau israddedig neu ôl-radd sy'n arwain at 	radd Meistr hyfforddedig neu unrhyw gymhwyster ôl-radd hyfforddedig arall yn un o'r pynciau a restrir</a:t>
            </a:r>
          </a:p>
          <a:p>
            <a:pPr marL="0" indent="0">
              <a:buNone/>
            </a:pPr>
            <a:r>
              <a:rPr lang="cy-GB" sz="1100" b="0" i="0" u="none" strike="noStrike" cap="none" baseline="0">
                <a:solidFill>
                  <a:srgbClr val="FFFFFF"/>
                </a:solidFill>
                <a:effectLst/>
                <a:uFillTx/>
                <a:latin typeface="Calibri"/>
              </a:rPr>
              <a:t>•	cyfnod astudio neu ymchwil yn un o'r pynciau a restrir</a:t>
            </a:r>
          </a:p>
        </p:txBody>
      </p:sp>
    </p:spTree>
    <p:extLst>
      <p:ext uri="{BB962C8B-B14F-4D97-AF65-F5344CB8AC3E}">
        <p14:creationId xmlns:p14="http://schemas.microsoft.com/office/powerpoint/2010/main" val="25232852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6526FC2-C0AE-42D6-974A-A85C2D4D4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y-GB" sz="40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Rhestr o bynciau sy'n gofyn am dystysgrif ATAS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117BA4-2941-4DF0-B111-0C56E098B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4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Doethuriaeth neu radd Meistr trwy ymchwil </a:t>
            </a:r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:</a:t>
            </a:r>
          </a:p>
          <a:p>
            <a:pPr marL="0" indent="0">
              <a:buNone/>
            </a:pPr>
            <a:r>
              <a:rPr lang="cy-GB" sz="1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Pynciau sy'n gysylltiedig â meddygaeth: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Ffarmacoleg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Tocsicoleg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Fferylliaeth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Biobeirianneg, peirianneg feddygol a biofeddygol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Eraill mewn pynciau sy’n gysylltiedig â meddygaeth.</a:t>
            </a:r>
          </a:p>
          <a:p>
            <a:pPr marL="0" indent="0">
              <a:buNone/>
            </a:pPr>
            <a:endParaRPr lang="en-GB" sz="200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33E1A-5439-46B3-B4BC-78236CC30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Gwyddorau biolegol: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Bioleg (amhenodol)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Ecoleg a bioleg amgylcheddol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Swoleg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Microbioleg a gwyddoniaeth celloedd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 planhigion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Biodechnoleg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Geneteg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Gwyddorau biofeddygol (amhenodol)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Bioleg foleciwlaidd, bioffiseg a biocemeg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Biowyddorau (amhenodol)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Eraill ym maes gwyddorau biolegol</a:t>
            </a:r>
          </a:p>
          <a:p>
            <a:pPr marL="0" indent="0">
              <a:buNone/>
            </a:pPr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4616498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604" y="0"/>
            <a:ext cx="6141396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604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2B11066-E985-4800-8A78-D8D4B25D7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84" y="640263"/>
            <a:ext cx="5129784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y-GB" sz="40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Rhagarweiniad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8ECCDA-056D-4AAD-BD43-F8A09D779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5" r="7964"/>
          <a:stretch>
            <a:fillRect/>
          </a:stretch>
        </p:blipFill>
        <p:spPr>
          <a:xfrm>
            <a:off x="529912" y="484632"/>
            <a:ext cx="5036175" cy="5733287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D77C000-7C00-4B71-80B3-EEFAE4788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01384" y="2121763"/>
            <a:ext cx="5129784" cy="37730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y-GB" sz="2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Rhaid i bob myfyriwr gadw at reolau a rheoliadau'r brifysgol gan eu bod yn gysylltiedig â rheolau'r Swyddfa Gartref i fyfyrwyr sydd â </a:t>
            </a:r>
            <a:r>
              <a:rPr lang="cy-GB" sz="2000" dirty="0" err="1">
                <a:solidFill>
                  <a:srgbClr val="FFFFFF"/>
                </a:solidFill>
                <a:latin typeface="Calibri"/>
              </a:rPr>
              <a:t>Fisa</a:t>
            </a:r>
            <a:r>
              <a:rPr lang="cy-GB" sz="2000" dirty="0">
                <a:solidFill>
                  <a:srgbClr val="FFFFFF"/>
                </a:solidFill>
                <a:latin typeface="Calibri"/>
              </a:rPr>
              <a:t> Myfyrwyr (</a:t>
            </a:r>
            <a:r>
              <a:rPr lang="cy-GB" sz="2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Haen 4). Byddwch wedi cael gwybod am y rheolau a'r rheoliadau hyn cyn i chi gyrraedd y brifysgol. Siaradwch â'r Tîm Monitro os oes angen rhagor o wybodaeth arnoch.  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37349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5B18190-01B4-4333-9554-29076ED06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y-GB" sz="40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Rhestr o bynciau sy'n gofyn am dystysgrif ATAS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18013B-1AB7-47E7-AD4F-4014A2EB45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Gwyddorau milfeddygol, amaeth a phynciau cysylltiedig.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Eraill ym maes gwyddorau milfeddygol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Gwyddorau amaethyddol</a:t>
            </a:r>
          </a:p>
          <a:p>
            <a:pPr marL="0" indent="0">
              <a:buNone/>
            </a:pPr>
            <a:r>
              <a:rPr lang="cy-GB" sz="1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Gwyddorau ffisegol: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Cemeg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 deunyddiau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Ffiseg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Seryddiaeth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Eraill ym maes astudiaethau daearyddol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Gwyddorau ffisegol (amhenodol)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Gwyddorau (amhenodol)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Gwyddorau naturiol (amhenodol)</a:t>
            </a:r>
          </a:p>
          <a:p>
            <a:endParaRPr lang="en-GB" sz="160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474280-04D8-4566-8412-A6A1C2457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Gwyddorau mathemategol a chyfrifiadurol: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Mathemateg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Ymchwil gweithredol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Cyfrifiadureg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Technoleg gwybodaeth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Systemau gwybodaeth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 meddalwedd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Deallusrwydd artiffisial</a:t>
            </a:r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09029761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E7A132-06C8-4DFA-B2D9-FEC11A088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y-GB" sz="40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Rhestr o bynciau sy'n gofyn am dystysgrif ATAS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6EE2F-E6CB-4803-B381-486AA359C2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Peirianneg: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 (amhenodol)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 sifil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 mecanyddol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 awyrennol ac awyrofod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Pensaernïaeth forol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 electronig a thrydanol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 cemegol, proses ac ynni</a:t>
            </a:r>
          </a:p>
          <a:p>
            <a:r>
              <a:rPr lang="cy-GB" sz="1400" b="1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Technolegau: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Polymerau a thecstilau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Technoleg mwynau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Technoleg deunyddiau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Technoleg môr</a:t>
            </a:r>
          </a:p>
          <a:p>
            <a:endParaRPr lang="en-GB" sz="140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1AA00-8ECF-4AB2-8301-DA768E529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14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Pynciau Meistr Hyfforddedig </a:t>
            </a:r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: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Gwyddor deunyddiau 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Ffiseg (yn cynnwys ffiseg niwclear) 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 mecanyddol 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 awyrennol ac awyrofod 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Peirianneg cemegol, proses ac ynni 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Technoleg mwynau 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Technoleg deunyddiau</a:t>
            </a:r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133916189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ABEC8-B44D-47D6-B09A-6F8FD0DFE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Cynnydd academaidd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3905F-E3EE-4F44-A8D3-D7A0BD3B3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Mae'n rhaid gwneud cynnydd academaidd er mwyn i chi gael CAS i'ch cwrs newydd a hynny sy'n penderfynu a allwch wneud cais yn y DU am </a:t>
            </a:r>
            <a:r>
              <a:rPr lang="cy-GB" sz="1500" dirty="0" err="1">
                <a:solidFill>
                  <a:srgbClr val="000000"/>
                </a:solidFill>
                <a:latin typeface="Calibri"/>
              </a:rPr>
              <a:t>F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isa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newydd.</a:t>
            </a:r>
          </a:p>
          <a:p>
            <a:pPr marL="0" indent="0">
              <a:buNone/>
            </a:pPr>
            <a:endParaRPr lang="en-GB" sz="15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y-GB" b="0" i="0" u="none" strike="noStrike" cap="none" baseline="0" dirty="0">
                <a:effectLst/>
                <a:uFillTx/>
              </a:rPr>
              <a:t>Bydd 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eich cais </a:t>
            </a:r>
            <a:r>
              <a:rPr lang="cy-GB" sz="15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yn bodloni'r 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meini prawf cynnydd academaidd: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ydych yn gwneud cais am gwrs ar lefel uwch na'ch cwrs blaenorol (e.e. gwneud cais am radd Meistr ar ôl cwblhau gradd Baglor).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ydych yn gwneud cais am gwrs ar yr un lefel â'ch cwrs blaenorol (e.e. gwneud cais am ail radd Meistr) ac mae'r ddau gwrs yn gysylltiedig neu bydd y ddau gwrs gyda'i gilydd yn cefnogi eich nodau gyrfa.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nad ydych wedi cwblhau eich cwrs blaenorol ond mae'r Tîm Derbyniadau o'r farn bod eich rheswm dros astudio yn ddilys.</a:t>
            </a:r>
          </a:p>
          <a:p>
            <a:pPr marL="0" indent="0">
              <a:buNone/>
            </a:pPr>
            <a:endParaRPr lang="en-GB" sz="15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y-GB" b="0" i="0" u="none" strike="noStrike" cap="none" baseline="0" dirty="0">
                <a:effectLst/>
                <a:uFillTx/>
              </a:rPr>
              <a:t>Ni fydd 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eich cais </a:t>
            </a:r>
            <a:r>
              <a:rPr lang="cy-GB" sz="15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yn bodloni'r 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meini prawf cynnydd academaidd: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ydych yn gwneud cais am gwrs ar lefel is na'ch cwrs blaenorol (e.e. gwneud cais am radd Baglor ar ôl cwblhau gradd Meistr).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nad ydych wedi cwblhau eich cwrs blaenorol ac mae'r Tîm Derbyniadau o'r farn nad yw eich rheswm dros astudio yn ddilys.</a:t>
            </a:r>
          </a:p>
          <a:p>
            <a:endParaRPr lang="en-GB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3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AF604-5099-4A28-AB4A-F67B0C668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Estyniadau i astudiaethau a therfynau amser (ôl-raddedigion ymchwil)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0C72C-FD9B-49A9-9AA9-1510ABF37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8895" y="293616"/>
            <a:ext cx="6736360" cy="629174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y-GB" sz="9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Estyniad i gwblhau PhD</a:t>
            </a:r>
          </a:p>
          <a:p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Ar ôl i'ch estyniad gael ei gymeradwyo, rhaid i chi wneud cais am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cyn dyddiad gorffen newydd eich cwrs neu ddyddiad dod i ben eich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(pa un bynnag sydd gyntaf). </a:t>
            </a:r>
          </a:p>
          <a:p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Dyddiad newydd dod i ben eich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fydd:</a:t>
            </a:r>
          </a:p>
          <a:p>
            <a:pPr lvl="0"/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dyddiad cyflwyno traethawd ymchwil newydd + 10 wythnos + 4 mis</a:t>
            </a:r>
          </a:p>
          <a:p>
            <a:pPr marL="0" indent="0">
              <a:buNone/>
            </a:pPr>
            <a:r>
              <a:rPr lang="cy-GB" sz="9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Traethawd ymchwil wedi ei gyflwyno a disgwyl am arholiad llafar</a:t>
            </a:r>
          </a:p>
          <a:p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ydych wedi cyflwyno eich traethawd ymchwil ac yn disgwyl am eich arholiad llafar gallwch naill ai:</a:t>
            </a:r>
          </a:p>
          <a:p>
            <a:pPr lvl="0"/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wneud cais am estyniad </a:t>
            </a:r>
            <a:r>
              <a:rPr lang="cy-GB" sz="900" dirty="0" err="1">
                <a:solidFill>
                  <a:srgbClr val="000000"/>
                </a:solidFill>
                <a:latin typeface="Calibri"/>
              </a:rPr>
              <a:t>F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yn y  DU os yw eich </a:t>
            </a:r>
            <a:r>
              <a:rPr lang="cy-GB" sz="900" dirty="0" err="1">
                <a:solidFill>
                  <a:srgbClr val="000000"/>
                </a:solidFill>
                <a:latin typeface="Calibri"/>
              </a:rPr>
              <a:t>F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yn parhau i fod yn ddilys. Dim ond os yw dyddiad disgwyliedig neu ddyddiad gwirioneddol eich arholiad llafar yn dal i fod yn y dyfodol ar yr adeg y cyhoeddir y CAS y gellir cyhoeddi CAS at y diben hwn</a:t>
            </a:r>
          </a:p>
          <a:p>
            <a:pPr lvl="0"/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gadael y DU cyn i'ch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ddod i ben a gwneud cais am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myfyriwr tymor byr i ddychwelyd i wneud yr arholiad llafar</a:t>
            </a:r>
          </a:p>
          <a:p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Dyddiad newydd dod i ben eich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fydd:</a:t>
            </a:r>
          </a:p>
          <a:p>
            <a:pPr lvl="0"/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dyddiad cyflwyno'r traethawd ymchwil cyfredol + 10 wythnos (neu ddyddiad gwirioneddol yr arholiad llafar) + 4 mis</a:t>
            </a:r>
          </a:p>
          <a:p>
            <a:pPr marL="0" indent="0">
              <a:buNone/>
            </a:pPr>
            <a:r>
              <a:rPr lang="cy-GB" sz="9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Mân newidiadau (3 mis), newidiadau mawr (6 mis) ac ailgyflwyno (blwyddyn) heb ail arholiad llafar</a:t>
            </a:r>
          </a:p>
          <a:p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Gallwch wneud cais am estyniad </a:t>
            </a:r>
            <a:r>
              <a:rPr lang="cy-GB" sz="900" dirty="0" err="1">
                <a:solidFill>
                  <a:srgbClr val="000000"/>
                </a:solidFill>
                <a:latin typeface="Calibri"/>
              </a:rPr>
              <a:t>F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yn y DU:</a:t>
            </a:r>
          </a:p>
          <a:p>
            <a:pPr lvl="0"/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ydych wedi cael canlyniad eich arholiad llafar cyn i’ch </a:t>
            </a:r>
            <a:r>
              <a:rPr lang="cy-GB" sz="900" dirty="0" err="1">
                <a:solidFill>
                  <a:srgbClr val="000000"/>
                </a:solidFill>
                <a:latin typeface="Calibri"/>
              </a:rPr>
              <a:t>F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cyfredol ddod i ben; a</a:t>
            </a:r>
          </a:p>
          <a:p>
            <a:pPr lvl="0"/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Mae dyddiad gorffen eich cwrs newydd ar ôl i’ch </a:t>
            </a:r>
            <a:r>
              <a:rPr lang="cy-GB" sz="900" dirty="0" err="1">
                <a:solidFill>
                  <a:srgbClr val="000000"/>
                </a:solidFill>
                <a:latin typeface="Calibri"/>
              </a:rPr>
              <a:t>Fi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gyfredol ddod i ben</a:t>
            </a:r>
          </a:p>
          <a:p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Dyddiad newydd dod i ben eich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fydd:</a:t>
            </a:r>
          </a:p>
          <a:p>
            <a:pPr lvl="0"/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dyddiad gorffen cwrs newydd + 4 mis</a:t>
            </a:r>
          </a:p>
          <a:p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Fel arall, gallech adael y DU cyn i'ch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ddod i ben a gwneud cais am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myfyriwr tymor byr i ddychwelyd i gyflwyno eich newidiadau.</a:t>
            </a:r>
          </a:p>
          <a:p>
            <a:pPr marL="0" indent="0">
              <a:buNone/>
            </a:pPr>
            <a:r>
              <a:rPr lang="cy-GB" sz="9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Ailgyflwyno (blwyddyn) gydag ail arholiad llafar</a:t>
            </a:r>
          </a:p>
          <a:p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Gallwch wneud cais am estyniad </a:t>
            </a:r>
            <a:r>
              <a:rPr lang="cy-GB" sz="900" dirty="0" err="1">
                <a:solidFill>
                  <a:srgbClr val="000000"/>
                </a:solidFill>
                <a:latin typeface="Calibri"/>
              </a:rPr>
              <a:t>Fi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yn y DU:</a:t>
            </a:r>
          </a:p>
          <a:p>
            <a:pPr lvl="0"/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ydych wedi cael canlyniad eich arholiad llafar cyn i'ch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cyfredol ddod i ben; ac</a:t>
            </a:r>
          </a:p>
          <a:p>
            <a:pPr lvl="0"/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yw dyddiad gorffen eich cwrs newydd ar ôl i’ch </a:t>
            </a:r>
            <a:r>
              <a:rPr lang="cy-GB" sz="900" dirty="0" err="1">
                <a:solidFill>
                  <a:srgbClr val="000000"/>
                </a:solidFill>
                <a:latin typeface="Calibri"/>
              </a:rPr>
              <a:t>F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gyfredol ddod i ben</a:t>
            </a:r>
          </a:p>
          <a:p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Dyddiad newydd dod i ben eich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fydd:</a:t>
            </a:r>
            <a:br>
              <a:rPr sz="900" dirty="0"/>
            </a:b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• dyddiad ailgyflwyno + 10 wythnos (neu ddyddiad gwirioneddol yr ail arholiad llafar) + 4 mis</a:t>
            </a:r>
          </a:p>
          <a:p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Fel arall, gallech adael y DU cyn i'ch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ddod i ben a gwneud cais am </a:t>
            </a:r>
            <a:r>
              <a:rPr lang="cy-GB" sz="9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9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myfyriwr tymor byr i ddychwelyd i sefyll yr ail arholiad llafar.</a:t>
            </a:r>
          </a:p>
          <a:p>
            <a:endParaRPr lang="en-GB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757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3CE624-17D7-4986-9822-2E72547AB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Estyniadau i astudiaethau a therfynau amser (ôl-radd hyfforddedig)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61AD-ED64-4986-B81B-20148148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y-GB" sz="12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Estyniad astudio (ôl-radd hyfforddedig)</a:t>
            </a:r>
          </a:p>
          <a:p>
            <a:pPr marL="0" indent="0">
              <a:buNone/>
            </a:pP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ydych yn fyfyriwr ôl-radd hyfforddedig ac angen estyniad astudio i gyflwyno eich traethawd hir, gwnewch gais am gymeradwyaeth trwy eich adran.</a:t>
            </a:r>
          </a:p>
          <a:p>
            <a:pPr marL="0" indent="0">
              <a:buNone/>
            </a:pP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yw'n ofynnol i chi gael cyfarfodydd rheolaidd â'ch adran a bod rhaid i chi aros yn y DU i weithio ar eich traethawd hir, nodwch hynny ar eich ffurflen gais.</a:t>
            </a:r>
          </a:p>
          <a:p>
            <a:pPr marL="0" indent="0">
              <a:buNone/>
            </a:pP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yw hyd yr estyniad astudio y gofynnwyd amdano yn fwy na phedwar mis, rhaid i'ch adran gyfiawnhau'r amser ychwanegol i'r Tîm Mewnfudo.</a:t>
            </a:r>
          </a:p>
          <a:p>
            <a:pPr marL="0" indent="0">
              <a:buNone/>
            </a:pP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Dim ond os bydd y Tîm Mewnfudo yn derbyn bod hwn yn rheswm dilys y rhoddir CAS i chi.</a:t>
            </a:r>
          </a:p>
          <a:p>
            <a:pPr marL="0" indent="0">
              <a:buNone/>
            </a:pPr>
            <a:endParaRPr lang="en-GB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Ni allwn gyhoeddi CAS newydd i chi:</a:t>
            </a:r>
          </a:p>
          <a:p>
            <a:pPr lvl="0"/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yw eich dyddiad ailgyflwyno cyn dyddiad dod i ben eich </a:t>
            </a:r>
            <a:r>
              <a:rPr lang="cy-GB" sz="1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; </a:t>
            </a:r>
            <a:r>
              <a:rPr lang="cy-GB" sz="12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neu</a:t>
            </a:r>
          </a:p>
          <a:p>
            <a:pPr lvl="0"/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nad yw'n ofynnol i chi gael cyfarfodydd rheolaidd â'ch adran; </a:t>
            </a:r>
            <a:r>
              <a:rPr lang="cy-GB" sz="12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ac</a:t>
            </a:r>
          </a:p>
          <a:p>
            <a:pPr lvl="0"/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gallwch ailgyflwyno eich gwaith o'ch mamwlad (rhaid i chi adael y DU a chyflwyno ar-lein)</a:t>
            </a:r>
          </a:p>
          <a:p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Nid yw estyniad astudio yn eich eithrio rhag bodloni'r gofynion cynnydd academaidd.</a:t>
            </a:r>
          </a:p>
          <a:p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Os gwnewch gais </a:t>
            </a:r>
            <a:r>
              <a:rPr lang="cy-GB" sz="12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pellach i'ch cwrs presennol, rhaid i chi wneud cais y tu allan i'r DU.</a:t>
            </a:r>
          </a:p>
          <a:p>
            <a:pPr marL="0" indent="0">
              <a:buNone/>
            </a:pP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62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322CB0-9C1F-4243-AE9E-3904D33BC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CAS newydd i fyfyrwyr sy'n parhau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4753C-FEF1-4ED1-AB17-1C9C31FB3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ydych yn fyfyriwr sy'n parhau, efallai y bydd angen CAS newydd arnoch chi os ydych: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ailadrodd/ailsefyll modiwlau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dychwelyd ar ôl absenoldeb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uwchraddio i raglen radd integredig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parhau â chwrs gradd yn dilyn ailwneud/ailsefyll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israddio o raglen radd integredig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ymgeisydd ar gyfer y Cynllun Ymestyn Doethuriaeth (DES)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ymgeisydd PhD/MPhil yn gofyn am estyniad amser i gyflwyno/ailgyflwyno/sefyll arholiad llafar</a:t>
            </a:r>
          </a:p>
          <a:p>
            <a:r>
              <a:rPr lang="cy-GB" sz="14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yn newid i raglen radd newydd yn dilyn Newid Statws/Newid Ymgeisiaeth</a:t>
            </a:r>
          </a:p>
          <a:p>
            <a:endParaRPr lang="en-GB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115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8294-0288-4DA1-A6E8-50E8E7219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cy-GB" sz="48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Cysylltiadau Defnyddiol 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99979-0EC1-417D-BAEF-8B67A7C68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cy-GB" sz="2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  <a:hlinkClick r:id="rId2" history="0"/>
              </a:rPr>
              <a:t>https://www.bangor.ac.uk/international/support/</a:t>
            </a:r>
          </a:p>
          <a:p>
            <a:r>
              <a:rPr lang="cy-GB" sz="2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  <a:hlinkClick r:id="rId3" history="0"/>
              </a:rPr>
              <a:t>https://www.gov.uk/tier-4-general-visa</a:t>
            </a:r>
          </a:p>
          <a:p>
            <a:r>
              <a:rPr lang="cy-GB" sz="2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  <a:hlinkClick r:id="rId4" history="0"/>
              </a:rPr>
              <a:t>https://www.gov.uk/start-up-visa</a:t>
            </a:r>
          </a:p>
          <a:p>
            <a:r>
              <a:rPr lang="cy-GB" sz="2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  <a:hlinkClick r:id="rId5" history="0"/>
              </a:rPr>
              <a:t>https://www.gov.uk/uk-family-visa</a:t>
            </a:r>
          </a:p>
          <a:p>
            <a:r>
              <a:rPr lang="cy-GB" sz="2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  <a:hlinkClick r:id="rId6" history="0"/>
              </a:rPr>
              <a:t>https://www.ukcisa.org.uk/</a:t>
            </a:r>
          </a:p>
          <a:p>
            <a:pPr marL="0" indent="0">
              <a:buNone/>
            </a:pPr>
            <a:endParaRPr lang="en-GB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114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B97D490-7127-408B-874C-DAD83F777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5671185" cy="6858000"/>
            <a:chOff x="0" y="0"/>
            <a:chExt cx="4709160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376EFB1-01CF-419F-ABF1-2AF02BBFC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4709160" cy="6858000"/>
            </a:xfrm>
            <a:prstGeom prst="rect">
              <a:avLst/>
            </a:prstGeom>
            <a:solidFill>
              <a:schemeClr val="bg1">
                <a:alpha val="8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F9DEA15-78BD-4750-AA18-B9F28A6D5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3284331" cy="6858000"/>
            </a:xfrm>
            <a:custGeom>
              <a:avLst/>
              <a:gdLst>
                <a:gd name="connsiteX0" fmla="*/ 0 w 4319042"/>
                <a:gd name="connsiteY0" fmla="*/ 0 h 6858000"/>
                <a:gd name="connsiteX1" fmla="*/ 1142888 w 4319042"/>
                <a:gd name="connsiteY1" fmla="*/ 0 h 6858000"/>
                <a:gd name="connsiteX2" fmla="*/ 4319042 w 4319042"/>
                <a:gd name="connsiteY2" fmla="*/ 6858000 h 6858000"/>
                <a:gd name="connsiteX3" fmla="*/ 0 w 4319042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9042" h="6858000">
                  <a:moveTo>
                    <a:pt x="0" y="0"/>
                  </a:moveTo>
                  <a:lnTo>
                    <a:pt x="1142888" y="0"/>
                  </a:lnTo>
                  <a:lnTo>
                    <a:pt x="431904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BF4F4DE-C311-4E81-A478-D3A293A84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4129279" cy="5254510"/>
          </a:xfrm>
        </p:spPr>
        <p:txBody>
          <a:bodyPr>
            <a:normAutofit/>
          </a:bodyPr>
          <a:lstStyle/>
          <a:p>
            <a:r>
              <a:rPr lang="cy-GB" sz="48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Cyfrifoldebau'r Brifysgol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75839-07EA-4E78-BEB0-B81C6003F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0409" y="640263"/>
            <a:ext cx="5166741" cy="5254510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Rhaid i'r brifysgol gadw at y gofynion canlynol, a bennir gan UK 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Visas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and Immigration: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Cadw manylion cysylltu cywir ar gyfer myfyrwyr sydd a 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4).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Dim ond rhoi rhifau CAS i fyfyrwyr sy'n gallu cwblhau eu cwrs.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Dim ond rhoi rhifau CAS i fyfyrwyr sy'n gymwys i gwblhau eu cwrs o fewn y terfynau amser a ganiateir ar eu </a:t>
            </a:r>
            <a:r>
              <a:rPr lang="cy-GB" sz="1500" dirty="0" err="1">
                <a:solidFill>
                  <a:srgbClr val="000000"/>
                </a:solidFill>
                <a:latin typeface="Calibri"/>
              </a:rPr>
              <a:t>F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isa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</a:t>
            </a:r>
            <a:r>
              <a:rPr lang="cy-GB" sz="1500" dirty="0">
                <a:solidFill>
                  <a:srgbClr val="000000"/>
                </a:solidFill>
                <a:latin typeface="Calibri"/>
              </a:rPr>
              <a:t>Myfyrwyr (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Haen 4).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Cadw copïau wedi eu sganio o basbortau, 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fisâu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/cardiau preswylio 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biometrig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, dogfennau matriciwleiddio, gwarantau/tystysgrifau ariannol a thystysgrifau ATAS i fyfyrwyr sydd a 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yn unol ag amserlen cadw cofnodion y brifysgol.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Dim ond derbyn myfyrwyr sydd â </a:t>
            </a:r>
            <a:r>
              <a:rPr lang="cy-GB" sz="1500" dirty="0" err="1">
                <a:solidFill>
                  <a:srgbClr val="000000"/>
                </a:solidFill>
                <a:latin typeface="Calibri"/>
              </a:rPr>
              <a:t>F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isa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Myfyrwyr (Haen 4) dilys neu gais dilys am 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Myfywyr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(Haen 4) ar gwrs ym Mhrifysgol Bangor, neu dderbyn mathau eraill o 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neu geisiadau am fathau eraill o </a:t>
            </a:r>
            <a:r>
              <a:rPr lang="cy-GB" sz="1500" b="0" i="0" u="none" strike="noStrike" cap="none" baseline="0" dirty="0" err="1">
                <a:solidFill>
                  <a:srgbClr val="000000"/>
                </a:solidFill>
                <a:effectLst/>
                <a:uFillTx/>
                <a:latin typeface="Calibri"/>
              </a:rPr>
              <a:t>fisa</a:t>
            </a:r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os ydynt yn caniatáu astudio yn y DU. 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Monitro presenoldeb ac ymwneud myfyrwyr â'u cwrs academaidd.</a:t>
            </a:r>
          </a:p>
          <a:p>
            <a:r>
              <a:rPr lang="cy-GB" sz="15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Rhoi manylion am unrhyw drydydd parti i UKVI, yn y DU neu mewn gwlad arall, sydd wedi ei helpu i recriwtio myfyrwyr (asiantau tramor).</a:t>
            </a:r>
          </a:p>
          <a:p>
            <a:endParaRPr lang="en-GB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490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B97D490-7127-408B-874C-DAD83F777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5671185" cy="6858000"/>
            <a:chOff x="0" y="0"/>
            <a:chExt cx="4709160" cy="68580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376EFB1-01CF-419F-ABF1-2AF02BBFC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4709160" cy="6858000"/>
            </a:xfrm>
            <a:prstGeom prst="rect">
              <a:avLst/>
            </a:prstGeom>
            <a:solidFill>
              <a:schemeClr val="bg1">
                <a:alpha val="8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F9DEA15-78BD-4750-AA18-B9F28A6D5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3284331" cy="6858000"/>
            </a:xfrm>
            <a:custGeom>
              <a:avLst/>
              <a:gdLst>
                <a:gd name="connsiteX0" fmla="*/ 0 w 4319042"/>
                <a:gd name="connsiteY0" fmla="*/ 0 h 6858000"/>
                <a:gd name="connsiteX1" fmla="*/ 1142888 w 4319042"/>
                <a:gd name="connsiteY1" fmla="*/ 0 h 6858000"/>
                <a:gd name="connsiteX2" fmla="*/ 4319042 w 4319042"/>
                <a:gd name="connsiteY2" fmla="*/ 6858000 h 6858000"/>
                <a:gd name="connsiteX3" fmla="*/ 0 w 4319042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9042" h="6858000">
                  <a:moveTo>
                    <a:pt x="0" y="0"/>
                  </a:moveTo>
                  <a:lnTo>
                    <a:pt x="1142888" y="0"/>
                  </a:lnTo>
                  <a:lnTo>
                    <a:pt x="431904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419C88BF-A591-422B-9AE2-7C67AED5D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4129279" cy="5254510"/>
          </a:xfrm>
        </p:spPr>
        <p:txBody>
          <a:bodyPr>
            <a:normAutofit/>
          </a:bodyPr>
          <a:lstStyle/>
          <a:p>
            <a:r>
              <a:rPr lang="cy-GB" sz="48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Cyfrifoldebau’r Myfyriwr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0CF4E9-2B12-4628-921D-33C9F28F8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0409" y="640263"/>
            <a:ext cx="5166741" cy="52545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y-GB" sz="17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Dyma eich prif gyfrifoldebau</a:t>
            </a:r>
          </a:p>
          <a:p>
            <a:r>
              <a:rPr lang="cy-GB" sz="17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Presenoldeb</a:t>
            </a:r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: Rhaid i fyfyrwyr fod yn bresennol </a:t>
            </a:r>
            <a:r>
              <a:rPr lang="cy-GB" sz="1700" b="1" i="0" u="sng" strike="noStrike" cap="all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ym mhob</a:t>
            </a:r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digwyddiad ar yr amserlen ac os na allwch fod yn bresennol oherwydd amgylchiadau lliniarol, e.e. salwch, rhaid i chi roi nodyn ar FyMangor.  Os ydych yn ansicr sut i roi nodyn ar FyMangor yna cysylltwch â ni, a bydd aelod o'r tîm yn hapus i'ch helpu chi. </a:t>
            </a:r>
          </a:p>
          <a:p>
            <a:r>
              <a:rPr lang="cy-GB" sz="17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Preswylio</a:t>
            </a:r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:  Yn ôl rheolau'r brifysgol, mae'n rhaid i chi fyw o fewn taith awr o Fangor, bydd hyn yn sicrhau eich bod yn cael y profiad myfyriwr gorau posib ac y bydd gennych fynediad i'r adnoddau niferus yn y brifysgol. </a:t>
            </a:r>
          </a:p>
          <a:p>
            <a:r>
              <a:rPr lang="cy-GB" sz="17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Talu Ffioedd </a:t>
            </a:r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: mae hyn yn cynnwys ffioedd dysgu ac, os ydych yn byw yn un o neuaddau preswyl y brifysgol, ffioedd neuadd.  Os na fyddwch wedi talu eich ffioedd cyn ichi gyrraedd Bangor, yna bydd rhaid i chi drefnu cynllun talu gyda Swyddfa Gyllid y brifysgol ar ôl ichi gyrraedd. </a:t>
            </a:r>
          </a:p>
        </p:txBody>
      </p:sp>
    </p:spTree>
    <p:extLst>
      <p:ext uri="{BB962C8B-B14F-4D97-AF65-F5344CB8AC3E}">
        <p14:creationId xmlns:p14="http://schemas.microsoft.com/office/powerpoint/2010/main" val="4187876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478CCB-7768-474A-91D7-247BFEEF5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y-GB" sz="40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Pan Fyddwch yn Cyrraedd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163E91-0BD3-4D07-BBCA-7698296066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599029"/>
          </a:xfrm>
        </p:spPr>
        <p:txBody>
          <a:bodyPr vert="horz" lIns="91440" tIns="45720" rIns="91440" bIns="45720" rtlCol="0" anchor="t">
            <a:normAutofit fontScale="90000" lnSpcReduction="20000"/>
          </a:bodyPr>
          <a:lstStyle/>
          <a:p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Bydd rhaid i chi gwblhau eich cofrestriad myfyriwr ar-lein (byddwch wedi cael e-bost gan y brifysgol gyda'r manylion).  Os nad ydych wedi cael e-bost, cysylltwch â </a:t>
            </a:r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  <a:hlinkClick r:id="rId2" history="0"/>
              </a:rPr>
              <a:t>cofrestru@bangor.ac.uk</a:t>
            </a:r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a byddent yn ail-anfon y manylion atoch.</a:t>
            </a:r>
          </a:p>
          <a:p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Unwaith y bydd hyn wedi ei gwblhau bydd rhaid i chi fynd i un o'r digwyddiadau cofrestru yn y brifysgol. Os na allwch wneud hyn bydd rhaid i chi gwblhau prawf gwirio adnabod gydag aelod o'r Tîm Monitro, cysylltwch â ni i drefnu hyn.</a:t>
            </a:r>
          </a:p>
          <a:p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Sylwer: bydd disgwyl i chi fod wedi trefnu cynllun talu gyda'r Swyddfa Gyllid cyn cael prawf gwirio adnabod.</a:t>
            </a:r>
          </a:p>
          <a:p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Yn ystod yr argyfwng Covid-19, efallai y bydd trefniadau eraill ar waith, cysylltwch ag </a:t>
            </a:r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  <a:hlinkClick r:id="rId3" history="0"/>
              </a:rPr>
              <a:t>immigration@bangor.ac.</a:t>
            </a:r>
            <a:r>
              <a:rPr lang="cy-GB" sz="1700" dirty="0">
                <a:solidFill>
                  <a:srgbClr val="000000"/>
                </a:solidFill>
                <a:latin typeface="Calibri"/>
                <a:hlinkClick r:id="rId3" history="0"/>
              </a:rPr>
              <a:t>uk</a:t>
            </a:r>
            <a:r>
              <a:rPr lang="cy-GB" sz="1700" dirty="0">
                <a:solidFill>
                  <a:srgbClr val="000000"/>
                </a:solidFill>
                <a:latin typeface="Calibri"/>
              </a:rPr>
              <a:t> i</a:t>
            </a:r>
            <a:r>
              <a:rPr lang="cy-GB" sz="17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 gadarnhau'r trefniadau os nad ydych eisoes wedi cael eich hysbysu. 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D838B5-96AE-44B0-AEF8-A8FE48404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543694"/>
          </a:xfrm>
        </p:spPr>
        <p:txBody>
          <a:bodyPr vert="horz" lIns="91440" tIns="45720" rIns="91440" bIns="45720" rtlCol="0" anchor="t">
            <a:normAutofit fontScale="90000" lnSpcReduction="10000"/>
          </a:bodyPr>
          <a:lstStyle/>
          <a:p>
            <a:pPr marL="0" indent="0">
              <a:buNone/>
            </a:pPr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Dewch â'r dogfennau canlynol gyda chi i'ch prawf gwirio adnabod: </a:t>
            </a:r>
          </a:p>
          <a:p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Pasport  </a:t>
            </a:r>
          </a:p>
          <a:p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Vignette wedi ei stampio </a:t>
            </a:r>
          </a:p>
          <a:p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Eich llythyr gan y Swyddfa Gartref yn ein hysbysu o ble y dylid casglu eich cerdyn preswylio biometrig (BRP)</a:t>
            </a:r>
          </a:p>
          <a:p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Copi o'ch cytundeb cynllun talu (ni fydd rhaid i chi ddangos hwn os byddwch eisoes wedi talu eich ffioedd)</a:t>
            </a:r>
          </a:p>
          <a:p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Prawf o gyfeiriad yn ardal Bangor a all gynnwys eich cytundeb landlord/tenantiaeth</a:t>
            </a:r>
          </a:p>
          <a:p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Os ydych yn fyfyriwr ôl-radd hyfforddedig/ôl-radd ymchwil neu PhD, yna bydd rhaid i chi ddangos eich tystysgrif gradd </a:t>
            </a:r>
            <a:r>
              <a:rPr lang="cy-GB" sz="17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wreiddiol</a:t>
            </a:r>
            <a:r>
              <a:rPr lang="cy-GB" sz="17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 gan eich prifysgol flaenorol</a:t>
            </a:r>
          </a:p>
        </p:txBody>
      </p:sp>
    </p:spTree>
    <p:extLst>
      <p:ext uri="{BB962C8B-B14F-4D97-AF65-F5344CB8AC3E}">
        <p14:creationId xmlns:p14="http://schemas.microsoft.com/office/powerpoint/2010/main" val="283347239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8F0CD-E26A-4C9E-9BA0-65B0458ED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099" y="700141"/>
            <a:ext cx="490628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PRESENOLDEB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93325-BDB9-4EF5-ADF4-55914FF50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543" y="1965381"/>
            <a:ext cx="5006336" cy="476561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Caiff presenoldeb mewn darlithoedd ei fonitro bellach trwy system ar-lein y brifysgol.  Gofynnir i fyfyrwyr fewngofnodi yn ystod digwyddiadau ar yr amserlen gan ddefnyddio system PIN sy'n </a:t>
            </a:r>
            <a:r>
              <a:rPr lang="cy-GB" sz="1000" b="0" i="0" u="none" strike="noStrike" cap="none" baseline="0" dirty="0" err="1">
                <a:solidFill>
                  <a:srgbClr val="FFFFFF"/>
                </a:solidFill>
                <a:effectLst/>
                <a:uFillTx/>
                <a:latin typeface="Calibri"/>
              </a:rPr>
              <a:t>uwchlwytho</a:t>
            </a:r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 eich presenoldeb yn awtomatig i </a:t>
            </a:r>
            <a:r>
              <a:rPr lang="cy-GB" sz="1000" b="0" i="0" u="none" strike="noStrike" cap="none" baseline="0" dirty="0" err="1">
                <a:solidFill>
                  <a:srgbClr val="FFFFFF"/>
                </a:solidFill>
                <a:effectLst/>
                <a:uFillTx/>
                <a:latin typeface="Calibri"/>
              </a:rPr>
              <a:t>FyMangor</a:t>
            </a:r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. Gall y Tîm Monitro, tiwtoriaid modiwl a myfyrwyr weld y data hwn yn ddiweddarach y diwrnod hwnnw.  Gall myfyrwyr gofnodi rhesymau dros beidio â bod yn bresennol, e.e. salwch neu amgylchiadau lliniarol eraill ar </a:t>
            </a:r>
            <a:r>
              <a:rPr lang="cy-GB" sz="1000" b="0" i="0" u="none" strike="noStrike" cap="none" baseline="0" dirty="0" err="1">
                <a:solidFill>
                  <a:srgbClr val="FFFFFF"/>
                </a:solidFill>
                <a:effectLst/>
                <a:uFillTx/>
                <a:latin typeface="Calibri"/>
              </a:rPr>
              <a:t>FyMangor</a:t>
            </a:r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. </a:t>
            </a:r>
          </a:p>
          <a:p>
            <a:pPr algn="l"/>
            <a:r>
              <a:rPr lang="cy-GB" sz="1000" b="1" i="0" u="sng" strike="noStrike" cap="none" baseline="0" dirty="0">
                <a:solidFill>
                  <a:srgbClr val="FFFFFF"/>
                </a:solidFill>
                <a:effectLst/>
                <a:uFill>
                  <a:solidFill>
                    <a:srgbClr val="FFFFFF"/>
                  </a:solidFill>
                </a:uFill>
                <a:latin typeface="Calibri"/>
              </a:rPr>
              <a:t>Israddedigion</a:t>
            </a:r>
          </a:p>
          <a:p>
            <a:pPr algn="l"/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Caiff data myfyrwyr israddedig ei fonitro'n rheolaidd ac, yn unol â </a:t>
            </a:r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  <a:hlinkClick r:id="rId2"/>
              </a:rPr>
              <a:t>Pholisi Monitro Presenoldeb</a:t>
            </a:r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 y brifysgol, anfonir negeseuon e-bost awtomatig a gynhyrchir gan system y brifysgol at fyfyrwyr ar gam 1 neu 2, bydd problemau presenoldeb sy'n uwch na</a:t>
            </a:r>
            <a:r>
              <a:rPr lang="cy-GB" sz="1000" dirty="0">
                <a:solidFill>
                  <a:srgbClr val="FFFFFF"/>
                </a:solidFill>
                <a:latin typeface="Calibri"/>
              </a:rPr>
              <a:t> </a:t>
            </a:r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 cham 2 yn arwain at e-bost gan y Tîm Monitro a bydd disgwyl i chi ddod i gyfarfod i drafod eich diffyg presenoldeb/ymwneud. </a:t>
            </a:r>
          </a:p>
          <a:p>
            <a:pPr algn="l"/>
            <a:r>
              <a:rPr lang="cy-GB" sz="1000" b="1" i="0" u="sng" strike="noStrike" cap="none" baseline="0" dirty="0">
                <a:solidFill>
                  <a:srgbClr val="FFFFFF"/>
                </a:solidFill>
                <a:effectLst/>
                <a:uFill>
                  <a:solidFill>
                    <a:srgbClr val="FFFFFF"/>
                  </a:solidFill>
                </a:uFill>
                <a:latin typeface="Calibri"/>
              </a:rPr>
              <a:t>Myfyrwyr Ôl-radd Hyfforddedig</a:t>
            </a:r>
          </a:p>
          <a:p>
            <a:pPr algn="l"/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Caiff presenoldeb myfyrwyr ôl-radd hyfforddedig ei fonitro'n rheolaidd.  Bydd myfyrwyr sy'n methu â mynd i ddigwyddiadau ar yr amserlen yn unol â </a:t>
            </a:r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  <a:hlinkClick r:id="rId2"/>
              </a:rPr>
              <a:t>Pholisi Monitro Presenoldeb</a:t>
            </a:r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 y brifysgol yn derbyn negeseuon e-bost awtomatig a gynhyrchir gan system y brifysgol yn nodi eu diffyg presenoldeb. Cynghorir myfyrwyr i gwrdd â'u tiwtor personol os ydynt yn mynd trwy amgylchiadau anodd.  Bydd y tiwtor personol yn cofnodi hyn ar </a:t>
            </a:r>
            <a:r>
              <a:rPr lang="cy-GB" sz="1000" b="0" i="0" u="none" strike="noStrike" cap="none" baseline="0" dirty="0" err="1">
                <a:solidFill>
                  <a:srgbClr val="FFFFFF"/>
                </a:solidFill>
                <a:effectLst/>
                <a:uFillTx/>
                <a:latin typeface="Calibri"/>
              </a:rPr>
              <a:t>FyMangor</a:t>
            </a:r>
            <a:r>
              <a:rPr lang="cy-GB" sz="10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 a bydd y Tîm Monitro yn gallu gweld y cofnod hefyd.  Bydd y Tîm Monitro yn cysylltu â myfyrwyr sy'n parhau i fethu darlithoedd, etc. i ddod i gyfarfodydd ffurfiol i egluro eu rhesymau dros beidio â bod yn bresennol.  </a:t>
            </a:r>
          </a:p>
          <a:p>
            <a:pPr algn="l"/>
            <a:r>
              <a:rPr lang="cy-GB" sz="1000" b="1" i="0" u="sng" strike="noStrike" cap="none" baseline="0" dirty="0">
                <a:solidFill>
                  <a:srgbClr val="FFFFFF"/>
                </a:solidFill>
                <a:effectLst/>
                <a:uFill>
                  <a:solidFill>
                    <a:srgbClr val="FFFFFF"/>
                  </a:solidFill>
                </a:uFill>
                <a:latin typeface="Calibri"/>
              </a:rPr>
              <a:t>Myfyrwyr Ôl-radd Ymchwil/PhD </a:t>
            </a:r>
          </a:p>
          <a:p>
            <a:pPr algn="l"/>
            <a:r>
              <a:rPr lang="cy-GB" sz="1000" b="0" i="0" u="none" strike="noStrike" cap="none" baseline="0" dirty="0">
                <a:effectLst/>
                <a:uFillTx/>
              </a:rPr>
              <a:t>Rhaid i oruchwylwyr gyfarfod â'u hymgeiswyr ymchwil ôl-radd o leiaf unwaith bob pythefnos. Os na ellir trefnu cyfarfod, rhaid defnyddio dull cyswllt arall, e.e. cyswllt trwy e-bost, Skype, etc. Rhaid i'r cyfarfodydd hyn, a phob dull arall o gysylltu, alluogi’r prif oruchwyliwr i gadarnhau bod yr ymgeisydd wedi ymrwymo i’r rhaglen astudio. Rhaid cofnodi pob cyfarfod/cyswllt, fel sy'n ofynnol gan </a:t>
            </a:r>
            <a:r>
              <a:rPr lang="cy-GB" sz="1000" b="0" i="0" u="none" strike="noStrike" cap="none" baseline="0" dirty="0">
                <a:effectLst/>
                <a:uFillTx/>
                <a:hlinkClick r:id="rId2"/>
              </a:rPr>
              <a:t>Bolisi Monitro Presenoldeb</a:t>
            </a:r>
            <a:r>
              <a:rPr lang="cy-GB" sz="1000" b="0" i="0" u="none" strike="noStrike" cap="none" baseline="0" dirty="0">
                <a:effectLst/>
                <a:uFillTx/>
              </a:rPr>
              <a:t> y brifysgol. 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Stopwatch">
            <a:extLst>
              <a:ext uri="{FF2B5EF4-FFF2-40B4-BE49-F238E27FC236}">
                <a16:creationId xmlns:a16="http://schemas.microsoft.com/office/drawing/2014/main" id="{F434BF04-326E-45E3-BEA1-B2C0590C4532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975" y="643466"/>
            <a:ext cx="4105275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35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70D75D-A9C3-42A7-B776-26E26186B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y-GB" sz="44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Gwybodaeth i staff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8BD3D46-A497-43DE-B266-9DB5F23195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55077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52834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E1B837-AC48-45A0-A420-F9285952C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154"/>
            <a:ext cx="10515600" cy="1069804"/>
          </a:xfrm>
          <a:solidFill>
            <a:schemeClr val="tx1"/>
          </a:solidFill>
        </p:spPr>
        <p:txBody>
          <a:bodyPr/>
          <a:lstStyle/>
          <a:p>
            <a:r>
              <a:rPr lang="cy-GB" sz="4400" b="1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AELODAU'R TÎM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B8ABC51-89FD-4751-8B4A-8CECDFE0D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75" y="2485601"/>
            <a:ext cx="4060685" cy="1200329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GB" sz="2000" dirty="0">
                <a:solidFill>
                  <a:prstClr val="black"/>
                </a:solidFill>
              </a:rPr>
              <a:t>I </a:t>
            </a:r>
            <a:r>
              <a:rPr lang="en-GB" sz="2000" dirty="0" err="1">
                <a:solidFill>
                  <a:prstClr val="black"/>
                </a:solidFill>
              </a:rPr>
              <a:t>ymholiadau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gan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Myfyrwyr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Cartref</a:t>
            </a:r>
            <a:r>
              <a:rPr lang="en-GB" sz="2000" dirty="0">
                <a:solidFill>
                  <a:prstClr val="black"/>
                </a:solidFill>
              </a:rPr>
              <a:t>/UE, </a:t>
            </a:r>
            <a:r>
              <a:rPr lang="en-GB" sz="2000" dirty="0" err="1">
                <a:solidFill>
                  <a:prstClr val="black"/>
                </a:solidFill>
              </a:rPr>
              <a:t>Israddedig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000" dirty="0" err="1">
                <a:solidFill>
                  <a:prstClr val="black"/>
                </a:solidFill>
              </a:rPr>
              <a:t>cysylltwch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cy-GB" sz="2000" dirty="0">
                <a:solidFill>
                  <a:srgbClr val="000000"/>
                </a:solidFill>
              </a:rPr>
              <a:t>â</a:t>
            </a:r>
            <a:r>
              <a:rPr lang="en-GB" sz="2000" dirty="0">
                <a:solidFill>
                  <a:prstClr val="black"/>
                </a:solidFill>
              </a:rPr>
              <a:t> :</a:t>
            </a:r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3371DC8-B232-4318-9D09-A82F414FF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75" y="3541336"/>
            <a:ext cx="4309260" cy="2031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u="sng" dirty="0"/>
              <a:t>Sian Lewis </a:t>
            </a:r>
          </a:p>
          <a:p>
            <a:r>
              <a:rPr lang="en-GB" sz="2000" dirty="0"/>
              <a:t>Mae Sian </a:t>
            </a:r>
            <a:r>
              <a:rPr lang="en-GB" sz="2000" dirty="0" err="1"/>
              <a:t>yn</a:t>
            </a:r>
            <a:r>
              <a:rPr lang="en-GB" sz="2000" dirty="0"/>
              <a:t> </a:t>
            </a:r>
            <a:r>
              <a:rPr lang="en-GB" sz="2000" dirty="0" err="1"/>
              <a:t>monitro</a:t>
            </a:r>
            <a:r>
              <a:rPr lang="en-GB" sz="2000" dirty="0"/>
              <a:t> </a:t>
            </a:r>
            <a:r>
              <a:rPr lang="en-GB" sz="2000" dirty="0" err="1"/>
              <a:t>presenoldeb</a:t>
            </a:r>
            <a:r>
              <a:rPr lang="en-GB" sz="2000" dirty="0"/>
              <a:t> </a:t>
            </a:r>
            <a:r>
              <a:rPr lang="en-GB" sz="2000" dirty="0" err="1"/>
              <a:t>myfyrwyr</a:t>
            </a:r>
            <a:r>
              <a:rPr lang="en-GB" sz="2000" dirty="0"/>
              <a:t> </a:t>
            </a:r>
            <a:r>
              <a:rPr lang="en-GB" sz="2000" dirty="0" err="1"/>
              <a:t>Israddedig</a:t>
            </a:r>
            <a:r>
              <a:rPr lang="en-GB" sz="2000" dirty="0"/>
              <a:t> ac </a:t>
            </a:r>
            <a:r>
              <a:rPr lang="cy-GB" sz="2000" dirty="0">
                <a:solidFill>
                  <a:srgbClr val="000000"/>
                </a:solidFill>
              </a:rPr>
              <a:t>ôl-raddedig hyfforddedig Cartref/UE. Gellir cysylltu â hi ar:</a:t>
            </a:r>
            <a:endParaRPr lang="en-GB" sz="2000" dirty="0"/>
          </a:p>
          <a:p>
            <a:pPr marL="0" indent="0">
              <a:buNone/>
            </a:pPr>
            <a:endParaRPr lang="cy-GB" sz="2000" b="0" i="0" u="none" strike="noStrike" cap="none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9A47399-4324-4923-A05C-D91583E41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03867" y="2404255"/>
            <a:ext cx="4130530" cy="823912"/>
          </a:xfrm>
        </p:spPr>
        <p:txBody>
          <a:bodyPr>
            <a:normAutofit/>
          </a:bodyPr>
          <a:lstStyle/>
          <a:p>
            <a:r>
              <a:rPr lang="cy-GB" sz="20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I ymholiadau gan fyfyrwyr ôl-radd, cysylltwch â: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B554FEE-A0A1-4DB9-B581-AC53B1DB1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74206" y="3541336"/>
            <a:ext cx="3989853" cy="16161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2000" b="1" i="0" u="sng" strike="noStrike" cap="none" baseline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Bronwen Hayes </a:t>
            </a:r>
          </a:p>
          <a:p>
            <a:pPr marL="0" indent="0">
              <a:buNone/>
            </a:pPr>
            <a:r>
              <a:rPr lang="cy-GB" sz="20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/>
              </a:rPr>
              <a:t>Mae Bronwen yn monitro presenoldeb yr holl fyfyrwyr ôl-radd ymchwil a PhD.  Gellir cysylltu â hi ar: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A92C82-1129-44C5-950B-520795467F14}"/>
              </a:ext>
            </a:extLst>
          </p:cNvPr>
          <p:cNvSpPr txBox="1"/>
          <p:nvPr/>
        </p:nvSpPr>
        <p:spPr>
          <a:xfrm>
            <a:off x="1098316" y="5652692"/>
            <a:ext cx="10108257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y-GB" sz="36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  <a:hlinkClick r:id="rId2"/>
              </a:rPr>
              <a:t>immigration@bangor.ac.uk</a:t>
            </a:r>
            <a:endParaRPr lang="cy-GB" sz="3600" b="0" i="0" u="none" strike="noStrike" cap="none" baseline="0" dirty="0">
              <a:solidFill>
                <a:srgbClr val="FFFFFF"/>
              </a:solidFill>
              <a:effectLst/>
              <a:uFillTx/>
              <a:latin typeface="Calibri"/>
            </a:endParaRPr>
          </a:p>
          <a:p>
            <a:pPr algn="ctr"/>
            <a:r>
              <a:rPr lang="cy-GB" sz="3600" dirty="0">
                <a:solidFill>
                  <a:srgbClr val="FFFFFF"/>
                </a:solidFill>
                <a:latin typeface="Calibri"/>
              </a:rPr>
              <a:t>engagement@bangor.ac.uk</a:t>
            </a:r>
            <a:r>
              <a:rPr lang="cy-GB" sz="3600" b="0" i="0" u="none" strike="noStrike" cap="none" baseline="0" dirty="0">
                <a:solidFill>
                  <a:srgbClr val="FFFFFF"/>
                </a:solidFill>
                <a:effectLst/>
                <a:uFillTx/>
                <a:latin typeface="Calibri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933C83-224F-4B66-80B2-8256401F8E60}"/>
              </a:ext>
            </a:extLst>
          </p:cNvPr>
          <p:cNvSpPr txBox="1"/>
          <p:nvPr/>
        </p:nvSpPr>
        <p:spPr>
          <a:xfrm>
            <a:off x="801511" y="1328325"/>
            <a:ext cx="10420649" cy="7627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y-GB" sz="2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Swyddog Mewnfudo'r brifysgol yw </a:t>
            </a:r>
            <a:r>
              <a:rPr lang="cy-GB" sz="2200" b="1" i="0" u="sng" strike="noStrike" cap="none" baseline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/>
              </a:rPr>
              <a:t>Lynne Hughes</a:t>
            </a:r>
            <a:r>
              <a:rPr lang="cy-GB" sz="2200" b="0" i="0" u="none" strike="noStrike" cap="none" baseline="0">
                <a:solidFill>
                  <a:srgbClr val="000000"/>
                </a:solidFill>
                <a:effectLst/>
                <a:uFillTx/>
                <a:latin typeface="Calibri"/>
              </a:rPr>
              <a:t>. Mae Lynne yn rheoli'r Tîm Mewnfudo a gellir cysylltu â hi ar: </a:t>
            </a:r>
          </a:p>
        </p:txBody>
      </p:sp>
    </p:spTree>
    <p:extLst>
      <p:ext uri="{BB962C8B-B14F-4D97-AF65-F5344CB8AC3E}">
        <p14:creationId xmlns:p14="http://schemas.microsoft.com/office/powerpoint/2010/main" val="415076471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594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9FD4B8-5453-45C1-9A65-59B19FFE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4568"/>
            <a:ext cx="3351755" cy="5412920"/>
          </a:xfrm>
        </p:spPr>
        <p:txBody>
          <a:bodyPr>
            <a:normAutofit/>
          </a:bodyPr>
          <a:lstStyle/>
          <a:p>
            <a:r>
              <a:rPr lang="cy-GB" sz="4000" b="0" i="0" u="none" strike="noStrike" cap="none" baseline="0">
                <a:solidFill>
                  <a:srgbClr val="FFFFFF"/>
                </a:solidFill>
                <a:effectLst/>
                <a:uFillTx/>
                <a:latin typeface="Calibri Light"/>
              </a:rPr>
              <a:t>Cwestiynau cyffredin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DE0A60-4C7D-489C-87ED-5785775AA7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263009"/>
              </p:ext>
            </p:extLst>
          </p:nvPr>
        </p:nvGraphicFramePr>
        <p:xfrm>
          <a:off x="5392455" y="623888"/>
          <a:ext cx="5961345" cy="541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301032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Microsoft Windows NT 10.0"/>
  <p:tag name="AS_RELEASE_DATE" val="2017.10.31"/>
  <p:tag name="AS_TITLE" val="Aspose.Slides for Java"/>
  <p:tag name="AS_VERSION" val="17.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58E98866DFD245B9D0E18596F05661" ma:contentTypeVersion="13" ma:contentTypeDescription="Create a new document." ma:contentTypeScope="" ma:versionID="128bfe3558de5f4546336c107e112ec7">
  <xsd:schema xmlns:xsd="http://www.w3.org/2001/XMLSchema" xmlns:xs="http://www.w3.org/2001/XMLSchema" xmlns:p="http://schemas.microsoft.com/office/2006/metadata/properties" xmlns:ns3="d8bf8bef-0b82-4986-a401-43264cccf55c" xmlns:ns4="3da09709-1773-4314-a174-55395cd16391" targetNamespace="http://schemas.microsoft.com/office/2006/metadata/properties" ma:root="true" ma:fieldsID="7dcd2db9ab7651262c2f6e5f7f2a04ff" ns3:_="" ns4:_="">
    <xsd:import namespace="d8bf8bef-0b82-4986-a401-43264cccf55c"/>
    <xsd:import namespace="3da09709-1773-4314-a174-55395cd163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bf8bef-0b82-4986-a401-43264cccf5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9709-1773-4314-a174-55395cd1639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A468DF-3CFD-4904-9216-7D59B0BE30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3B6DB4-C133-4A61-A086-CEAB04304617}">
  <ds:schemaRefs>
    <ds:schemaRef ds:uri="d8bf8bef-0b82-4986-a401-43264cccf55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3da09709-1773-4314-a174-55395cd1639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EB66DE3-9122-4A68-8895-69C289F370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bf8bef-0b82-4986-a401-43264cccf55c"/>
    <ds:schemaRef ds:uri="3da09709-1773-4314-a174-55395cd163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4560</Words>
  <Application>Microsoft Office PowerPoint</Application>
  <PresentationFormat>Widescreen</PresentationFormat>
  <Paragraphs>320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Y TÎM MONITRO</vt:lpstr>
      <vt:lpstr>Rhagarweiniad</vt:lpstr>
      <vt:lpstr>Cyfrifoldebau'r Brifysgol </vt:lpstr>
      <vt:lpstr>Cyfrifoldebau’r Myfyriwr </vt:lpstr>
      <vt:lpstr>Pan Fyddwch yn Cyrraedd </vt:lpstr>
      <vt:lpstr>PRESENOLDEB</vt:lpstr>
      <vt:lpstr>Gwybodaeth i staff</vt:lpstr>
      <vt:lpstr>AELODAU'R TÎM</vt:lpstr>
      <vt:lpstr>Cwestiynau cyffredin </vt:lpstr>
      <vt:lpstr>E-byrth</vt:lpstr>
      <vt:lpstr>Mathau eraill o Fisâu</vt:lpstr>
      <vt:lpstr>Mathau eraill o Fisâu</vt:lpstr>
      <vt:lpstr>A allaf newid fy nghwrs?</vt:lpstr>
      <vt:lpstr>FISA GRADDEDIG</vt:lpstr>
      <vt:lpstr>A allaf newid i brifysgol arall yn y DU?</vt:lpstr>
      <vt:lpstr>Cynllun Ymestyn Doethuriaeth</vt:lpstr>
      <vt:lpstr>Prawf Twbercwlosis (TB)</vt:lpstr>
      <vt:lpstr>Cynllun Cymeradwyo Technoleg Academaidd (ATAS):</vt:lpstr>
      <vt:lpstr>Rhestr o bynciau sy'n gofyn am dystysgrif ATAS</vt:lpstr>
      <vt:lpstr>Rhestr o bynciau sy'n gofyn am dystysgrif ATAS</vt:lpstr>
      <vt:lpstr>Rhestr o bynciau sy'n gofyn am dystysgrif ATAS</vt:lpstr>
      <vt:lpstr>Cynnydd academaidd </vt:lpstr>
      <vt:lpstr>Estyniadau i astudiaethau a therfynau amser (ôl-raddedigion ymchwil)</vt:lpstr>
      <vt:lpstr>Estyniadau i astudiaethau a therfynau amser (ôl-radd hyfforddedig)</vt:lpstr>
      <vt:lpstr>CAS newydd i fyfyrwyr sy'n parhau </vt:lpstr>
      <vt:lpstr>Cysylltiadau Defnyddiol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IMMIGRATION TEAM</dc:title>
  <dc:creator>Lynne Hughes</dc:creator>
  <cp:lastModifiedBy>Lynne Hughes</cp:lastModifiedBy>
  <cp:revision>181</cp:revision>
  <dcterms:created xsi:type="dcterms:W3CDTF">2020-06-04T08:10:03Z</dcterms:created>
  <dcterms:modified xsi:type="dcterms:W3CDTF">2021-06-07T15:31:03Z</dcterms:modified>
</cp:coreProperties>
</file>